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67" r:id="rId4"/>
    <p:sldId id="306" r:id="rId5"/>
    <p:sldId id="289" r:id="rId6"/>
    <p:sldId id="279" r:id="rId7"/>
    <p:sldId id="276" r:id="rId8"/>
    <p:sldId id="260" r:id="rId9"/>
    <p:sldId id="280" r:id="rId10"/>
    <p:sldId id="285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282" r:id="rId20"/>
    <p:sldId id="283" r:id="rId21"/>
    <p:sldId id="284" r:id="rId22"/>
    <p:sldId id="262" r:id="rId23"/>
    <p:sldId id="286" r:id="rId24"/>
    <p:sldId id="311" r:id="rId25"/>
    <p:sldId id="287" r:id="rId26"/>
    <p:sldId id="288" r:id="rId27"/>
    <p:sldId id="302" r:id="rId28"/>
    <p:sldId id="297" r:id="rId29"/>
    <p:sldId id="307" r:id="rId30"/>
    <p:sldId id="300" r:id="rId31"/>
    <p:sldId id="301" r:id="rId32"/>
    <p:sldId id="303" r:id="rId33"/>
    <p:sldId id="259" r:id="rId34"/>
    <p:sldId id="310" r:id="rId35"/>
    <p:sldId id="290" r:id="rId36"/>
    <p:sldId id="304" r:id="rId37"/>
    <p:sldId id="305" r:id="rId38"/>
  </p:sldIdLst>
  <p:sldSz cx="9144000" cy="6858000" type="screen4x3"/>
  <p:notesSz cx="6742113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B"/>
    <a:srgbClr val="904222"/>
    <a:srgbClr val="00BCE4"/>
    <a:srgbClr val="84BD00"/>
    <a:srgbClr val="001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50" d="100"/>
          <a:sy n="50" d="100"/>
        </p:scale>
        <p:origin x="10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image" Target="../media/image5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20AC4-78D5-42B8-858F-0496170140A5}" type="doc">
      <dgm:prSet loTypeId="urn:microsoft.com/office/officeart/2005/8/layout/h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C3B2AC1-C7FB-4C22-A835-99DE59FA99EE}">
      <dgm:prSet phldrT="[Texto]" custT="1"/>
      <dgm:spPr/>
      <dgm:t>
        <a:bodyPr/>
        <a:lstStyle/>
        <a:p>
          <a:r>
            <a:rPr lang="es-ES" sz="1800" b="1" dirty="0">
              <a:latin typeface="+mj-lt"/>
              <a:cs typeface="Arial" panose="020B0604020202020204" pitchFamily="34" charset="0"/>
            </a:rPr>
            <a:t>EUROPE</a:t>
          </a:r>
        </a:p>
      </dgm:t>
    </dgm:pt>
    <dgm:pt modelId="{59EA67B5-99B0-49B4-81DE-CF0629B3A018}" type="parTrans" cxnId="{DFD7C34A-BCA4-493E-9FFD-EF67680F440E}">
      <dgm:prSet/>
      <dgm:spPr/>
      <dgm:t>
        <a:bodyPr/>
        <a:lstStyle/>
        <a:p>
          <a:endParaRPr lang="es-ES" sz="1600">
            <a:latin typeface="+mj-lt"/>
            <a:cs typeface="Arial" panose="020B0604020202020204" pitchFamily="34" charset="0"/>
          </a:endParaRPr>
        </a:p>
      </dgm:t>
    </dgm:pt>
    <dgm:pt modelId="{3A814E6C-31B4-4FC0-A7EB-758ACB30A4E4}" type="sibTrans" cxnId="{DFD7C34A-BCA4-493E-9FFD-EF67680F440E}">
      <dgm:prSet/>
      <dgm:spPr/>
      <dgm:t>
        <a:bodyPr/>
        <a:lstStyle/>
        <a:p>
          <a:endParaRPr lang="es-ES" sz="1600">
            <a:latin typeface="+mj-lt"/>
            <a:cs typeface="Arial" panose="020B0604020202020204" pitchFamily="34" charset="0"/>
          </a:endParaRPr>
        </a:p>
      </dgm:t>
    </dgm:pt>
    <dgm:pt modelId="{4BF22396-2733-4EA4-B61B-9541F132084F}">
      <dgm:prSet phldrT="[Texto]" custT="1"/>
      <dgm:spPr/>
      <dgm:t>
        <a:bodyPr/>
        <a:lstStyle/>
        <a:p>
          <a:endParaRPr lang="es-ES" sz="1400" dirty="0">
            <a:latin typeface="+mj-lt"/>
            <a:cs typeface="Arial" panose="020B0604020202020204" pitchFamily="34" charset="0"/>
          </a:endParaRPr>
        </a:p>
      </dgm:t>
    </dgm:pt>
    <dgm:pt modelId="{B524C4EE-4E32-4B8B-9187-F6F063D85681}" type="parTrans" cxnId="{81BAEA53-EAA2-4271-829E-31CB572BCDBB}">
      <dgm:prSet/>
      <dgm:spPr/>
      <dgm:t>
        <a:bodyPr/>
        <a:lstStyle/>
        <a:p>
          <a:endParaRPr lang="es-ES" sz="1600">
            <a:latin typeface="+mj-lt"/>
            <a:cs typeface="Arial" panose="020B0604020202020204" pitchFamily="34" charset="0"/>
          </a:endParaRPr>
        </a:p>
      </dgm:t>
    </dgm:pt>
    <dgm:pt modelId="{F8E464B5-E3BD-4393-9308-CEF4E78D2F34}" type="sibTrans" cxnId="{81BAEA53-EAA2-4271-829E-31CB572BCDBB}">
      <dgm:prSet/>
      <dgm:spPr/>
      <dgm:t>
        <a:bodyPr/>
        <a:lstStyle/>
        <a:p>
          <a:endParaRPr lang="es-ES" sz="1600">
            <a:latin typeface="+mj-lt"/>
            <a:cs typeface="Arial" panose="020B0604020202020204" pitchFamily="34" charset="0"/>
          </a:endParaRPr>
        </a:p>
      </dgm:t>
    </dgm:pt>
    <dgm:pt modelId="{63BBED1C-9434-4D9C-A0AC-13774912A6FF}">
      <dgm:prSet phldrT="[Texto]" custT="1"/>
      <dgm:spPr/>
      <dgm:t>
        <a:bodyPr/>
        <a:lstStyle/>
        <a:p>
          <a:r>
            <a:rPr lang="es-ES" sz="1800" b="1" dirty="0">
              <a:latin typeface="+mj-lt"/>
              <a:cs typeface="Arial" panose="020B0604020202020204" pitchFamily="34" charset="0"/>
            </a:rPr>
            <a:t>SPAIN</a:t>
          </a:r>
        </a:p>
      </dgm:t>
    </dgm:pt>
    <dgm:pt modelId="{D6ADB14C-B417-46A1-890D-56EB6C1CD670}" type="parTrans" cxnId="{F3789BE4-697C-4E2F-8EF3-8E4203AB7E46}">
      <dgm:prSet/>
      <dgm:spPr/>
      <dgm:t>
        <a:bodyPr/>
        <a:lstStyle/>
        <a:p>
          <a:endParaRPr lang="es-ES" sz="1600">
            <a:latin typeface="+mj-lt"/>
            <a:cs typeface="Arial" panose="020B0604020202020204" pitchFamily="34" charset="0"/>
          </a:endParaRPr>
        </a:p>
      </dgm:t>
    </dgm:pt>
    <dgm:pt modelId="{051DD45F-A768-4122-AC0D-2BA2AA9CB055}" type="sibTrans" cxnId="{F3789BE4-697C-4E2F-8EF3-8E4203AB7E46}">
      <dgm:prSet/>
      <dgm:spPr/>
      <dgm:t>
        <a:bodyPr/>
        <a:lstStyle/>
        <a:p>
          <a:endParaRPr lang="es-ES" sz="1600">
            <a:latin typeface="+mj-lt"/>
            <a:cs typeface="Arial" panose="020B0604020202020204" pitchFamily="34" charset="0"/>
          </a:endParaRPr>
        </a:p>
      </dgm:t>
    </dgm:pt>
    <dgm:pt modelId="{E17452F4-85A8-4F93-993E-DFF4025E247E}">
      <dgm:prSet phldrT="[Texto]" custT="1"/>
      <dgm:spPr/>
      <dgm:t>
        <a:bodyPr/>
        <a:lstStyle/>
        <a:p>
          <a:r>
            <a:rPr lang="en-US" sz="1600" dirty="0"/>
            <a:t>Implementation of </a:t>
          </a:r>
          <a:r>
            <a:rPr lang="en-US" sz="1600" b="1" dirty="0">
              <a:solidFill>
                <a:schemeClr val="accent1"/>
              </a:solidFill>
            </a:rPr>
            <a:t>Carbon Footprint Registry, Compensation and Absorption </a:t>
          </a:r>
          <a:r>
            <a:rPr lang="en-US" sz="1600" b="1" dirty="0">
              <a:solidFill>
                <a:schemeClr val="accent6"/>
              </a:solidFill>
            </a:rPr>
            <a:t>Projects</a:t>
          </a:r>
          <a:r>
            <a:rPr lang="en-US" sz="1600" dirty="0"/>
            <a:t> by the Ministry of Agriculture and Fisheries, Food and Environment, March 2014.</a:t>
          </a:r>
          <a:endParaRPr lang="es-ES" sz="1600" dirty="0">
            <a:latin typeface="+mj-lt"/>
            <a:cs typeface="Arial" panose="020B0604020202020204" pitchFamily="34" charset="0"/>
          </a:endParaRPr>
        </a:p>
      </dgm:t>
    </dgm:pt>
    <dgm:pt modelId="{80769DBC-9306-4F1D-8FA0-F75459A49C47}" type="parTrans" cxnId="{E25590A0-C13F-48A1-9D0B-C4D33F9EF175}">
      <dgm:prSet/>
      <dgm:spPr/>
      <dgm:t>
        <a:bodyPr/>
        <a:lstStyle/>
        <a:p>
          <a:endParaRPr lang="es-ES" sz="1600">
            <a:latin typeface="+mj-lt"/>
            <a:cs typeface="Arial" panose="020B0604020202020204" pitchFamily="34" charset="0"/>
          </a:endParaRPr>
        </a:p>
      </dgm:t>
    </dgm:pt>
    <dgm:pt modelId="{58BF5602-9A5A-440D-848A-137047C4D81C}" type="sibTrans" cxnId="{E25590A0-C13F-48A1-9D0B-C4D33F9EF175}">
      <dgm:prSet/>
      <dgm:spPr/>
      <dgm:t>
        <a:bodyPr/>
        <a:lstStyle/>
        <a:p>
          <a:endParaRPr lang="es-ES" sz="1600">
            <a:latin typeface="+mj-lt"/>
            <a:cs typeface="Arial" panose="020B0604020202020204" pitchFamily="34" charset="0"/>
          </a:endParaRPr>
        </a:p>
      </dgm:t>
    </dgm:pt>
    <dgm:pt modelId="{3BE955F7-7761-47F3-B06D-C37A85E9FC59}">
      <dgm:prSet custT="1"/>
      <dgm:spPr/>
      <dgm:t>
        <a:bodyPr/>
        <a:lstStyle/>
        <a:p>
          <a:r>
            <a:rPr lang="es-ES" sz="1600" b="1" dirty="0" err="1">
              <a:solidFill>
                <a:schemeClr val="accent1"/>
              </a:solidFill>
              <a:latin typeface="+mj-lt"/>
              <a:cs typeface="Arial" panose="020B0604020202020204" pitchFamily="34" charset="0"/>
            </a:rPr>
            <a:t>Decision</a:t>
          </a:r>
          <a:r>
            <a:rPr lang="es-ES" sz="16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rPr>
            <a:t> 529/2013/EU</a:t>
          </a:r>
          <a:r>
            <a:rPr lang="es-ES" sz="1600" b="1" dirty="0">
              <a:solidFill>
                <a:schemeClr val="accent6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1600" b="1" dirty="0">
              <a:solidFill>
                <a:schemeClr val="accent6"/>
              </a:solidFill>
            </a:rPr>
            <a:t>on accounting rules </a:t>
          </a:r>
          <a:r>
            <a:rPr lang="en-US" sz="1600" b="0" dirty="0"/>
            <a:t>on greenhouse gas emissions and removals resulting from activities related to </a:t>
          </a:r>
          <a:r>
            <a:rPr lang="en-US" sz="1600" dirty="0"/>
            <a:t>LULUCF and on information </a:t>
          </a:r>
          <a:r>
            <a:rPr lang="en-US" sz="1600" b="0" dirty="0"/>
            <a:t>concerning actions relating to those activities was</a:t>
          </a:r>
          <a:r>
            <a:rPr lang="en-US" sz="1600" dirty="0"/>
            <a:t> published in 2013.</a:t>
          </a:r>
          <a:endParaRPr lang="es-ES" sz="1600" dirty="0">
            <a:latin typeface="+mj-lt"/>
            <a:cs typeface="Arial" panose="020B0604020202020204" pitchFamily="34" charset="0"/>
          </a:endParaRPr>
        </a:p>
      </dgm:t>
    </dgm:pt>
    <dgm:pt modelId="{E49CE400-32FD-499A-8B03-5ACA12ADB0A5}" type="parTrans" cxnId="{604C921D-6745-4A81-9FBC-694CB95A4D60}">
      <dgm:prSet/>
      <dgm:spPr/>
      <dgm:t>
        <a:bodyPr/>
        <a:lstStyle/>
        <a:p>
          <a:endParaRPr lang="es-ES"/>
        </a:p>
      </dgm:t>
    </dgm:pt>
    <dgm:pt modelId="{7DEB14E8-793A-46CE-940F-E988CCC6546F}" type="sibTrans" cxnId="{604C921D-6745-4A81-9FBC-694CB95A4D60}">
      <dgm:prSet/>
      <dgm:spPr/>
      <dgm:t>
        <a:bodyPr/>
        <a:lstStyle/>
        <a:p>
          <a:endParaRPr lang="es-ES"/>
        </a:p>
      </dgm:t>
    </dgm:pt>
    <dgm:pt modelId="{B1BD0992-2887-42A7-9FE7-18FC76BA3641}">
      <dgm:prSet custT="1"/>
      <dgm:spPr/>
      <dgm:t>
        <a:bodyPr/>
        <a:lstStyle/>
        <a:p>
          <a:r>
            <a:rPr lang="en-US" sz="1600" dirty="0"/>
            <a:t>It </a:t>
          </a:r>
          <a:r>
            <a:rPr lang="en-US" sz="1600" b="1" dirty="0">
              <a:solidFill>
                <a:schemeClr val="accent1"/>
              </a:solidFill>
            </a:rPr>
            <a:t>excludes Forestry Management </a:t>
          </a:r>
          <a:r>
            <a:rPr lang="en-US" sz="1600" dirty="0"/>
            <a:t>from the project section due to the complexity of calculations, </a:t>
          </a:r>
          <a:r>
            <a:rPr lang="en-US" sz="1600" dirty="0">
              <a:solidFill>
                <a:schemeClr val="tx1"/>
              </a:solidFill>
            </a:rPr>
            <a:t>amongst other reasons.</a:t>
          </a:r>
          <a:endParaRPr lang="es-ES" sz="16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BBBD7DB0-AAEB-4C82-99B3-C2D0C55DE1D1}" type="parTrans" cxnId="{0236053F-5808-46A5-A77B-7D4EDDB70B61}">
      <dgm:prSet/>
      <dgm:spPr/>
      <dgm:t>
        <a:bodyPr/>
        <a:lstStyle/>
        <a:p>
          <a:endParaRPr lang="es-ES"/>
        </a:p>
      </dgm:t>
    </dgm:pt>
    <dgm:pt modelId="{26B158F5-AD71-4AA5-AF98-58F18D1738DE}" type="sibTrans" cxnId="{0236053F-5808-46A5-A77B-7D4EDDB70B61}">
      <dgm:prSet/>
      <dgm:spPr/>
      <dgm:t>
        <a:bodyPr/>
        <a:lstStyle/>
        <a:p>
          <a:endParaRPr lang="es-ES"/>
        </a:p>
      </dgm:t>
    </dgm:pt>
    <dgm:pt modelId="{34556129-E886-4A8F-845E-D88957481540}" type="pres">
      <dgm:prSet presAssocID="{D7420AC4-78D5-42B8-858F-0496170140A5}" presName="Name0" presStyleCnt="0">
        <dgm:presLayoutVars>
          <dgm:dir/>
          <dgm:animLvl val="lvl"/>
          <dgm:resizeHandles val="exact"/>
        </dgm:presLayoutVars>
      </dgm:prSet>
      <dgm:spPr/>
    </dgm:pt>
    <dgm:pt modelId="{F48D58E9-62A1-462B-B94B-41CB38E9898D}" type="pres">
      <dgm:prSet presAssocID="{1C3B2AC1-C7FB-4C22-A835-99DE59FA99EE}" presName="composite" presStyleCnt="0"/>
      <dgm:spPr/>
    </dgm:pt>
    <dgm:pt modelId="{D9F56DDC-F164-429A-9097-1BEF9D5C9BF7}" type="pres">
      <dgm:prSet presAssocID="{1C3B2AC1-C7FB-4C22-A835-99DE59FA99EE}" presName="parTx" presStyleLbl="alignNode1" presStyleIdx="0" presStyleCnt="2" custScaleY="100000" custLinFactNeighborX="-14051" custLinFactNeighborY="-7782">
        <dgm:presLayoutVars>
          <dgm:chMax val="0"/>
          <dgm:chPref val="0"/>
          <dgm:bulletEnabled val="1"/>
        </dgm:presLayoutVars>
      </dgm:prSet>
      <dgm:spPr/>
    </dgm:pt>
    <dgm:pt modelId="{1942E9A7-F29E-41A2-B5BB-604424A8212F}" type="pres">
      <dgm:prSet presAssocID="{1C3B2AC1-C7FB-4C22-A835-99DE59FA99EE}" presName="desTx" presStyleLbl="alignAccFollowNode1" presStyleIdx="0" presStyleCnt="2">
        <dgm:presLayoutVars>
          <dgm:bulletEnabled val="1"/>
        </dgm:presLayoutVars>
      </dgm:prSet>
      <dgm:spPr/>
    </dgm:pt>
    <dgm:pt modelId="{BFBA106A-C704-49F7-B8A6-D9CDA5FCF9C7}" type="pres">
      <dgm:prSet presAssocID="{3A814E6C-31B4-4FC0-A7EB-758ACB30A4E4}" presName="space" presStyleCnt="0"/>
      <dgm:spPr/>
    </dgm:pt>
    <dgm:pt modelId="{70000CA8-A334-4978-95BE-83FB0C2584B1}" type="pres">
      <dgm:prSet presAssocID="{63BBED1C-9434-4D9C-A0AC-13774912A6FF}" presName="composite" presStyleCnt="0"/>
      <dgm:spPr/>
    </dgm:pt>
    <dgm:pt modelId="{2996A7FD-EF32-4A29-8626-0304C5BB0C9D}" type="pres">
      <dgm:prSet presAssocID="{63BBED1C-9434-4D9C-A0AC-13774912A6F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2A1B2C7-45A1-4F30-B44F-818D84CA2FDD}" type="pres">
      <dgm:prSet presAssocID="{63BBED1C-9434-4D9C-A0AC-13774912A6F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04C921D-6745-4A81-9FBC-694CB95A4D60}" srcId="{1C3B2AC1-C7FB-4C22-A835-99DE59FA99EE}" destId="{3BE955F7-7761-47F3-B06D-C37A85E9FC59}" srcOrd="1" destOrd="0" parTransId="{E49CE400-32FD-499A-8B03-5ACA12ADB0A5}" sibTransId="{7DEB14E8-793A-46CE-940F-E988CCC6546F}"/>
    <dgm:cxn modelId="{0236053F-5808-46A5-A77B-7D4EDDB70B61}" srcId="{63BBED1C-9434-4D9C-A0AC-13774912A6FF}" destId="{B1BD0992-2887-42A7-9FE7-18FC76BA3641}" srcOrd="1" destOrd="0" parTransId="{BBBD7DB0-AAEB-4C82-99B3-C2D0C55DE1D1}" sibTransId="{26B158F5-AD71-4AA5-AF98-58F18D1738DE}"/>
    <dgm:cxn modelId="{81D38F43-7345-4884-9B95-A4E8BAA13623}" type="presOf" srcId="{B1BD0992-2887-42A7-9FE7-18FC76BA3641}" destId="{32A1B2C7-45A1-4F30-B44F-818D84CA2FDD}" srcOrd="0" destOrd="1" presId="urn:microsoft.com/office/officeart/2005/8/layout/hList1"/>
    <dgm:cxn modelId="{E3161148-0865-4829-A38A-38994B9B9691}" type="presOf" srcId="{4BF22396-2733-4EA4-B61B-9541F132084F}" destId="{1942E9A7-F29E-41A2-B5BB-604424A8212F}" srcOrd="0" destOrd="0" presId="urn:microsoft.com/office/officeart/2005/8/layout/hList1"/>
    <dgm:cxn modelId="{DFD7C34A-BCA4-493E-9FFD-EF67680F440E}" srcId="{D7420AC4-78D5-42B8-858F-0496170140A5}" destId="{1C3B2AC1-C7FB-4C22-A835-99DE59FA99EE}" srcOrd="0" destOrd="0" parTransId="{59EA67B5-99B0-49B4-81DE-CF0629B3A018}" sibTransId="{3A814E6C-31B4-4FC0-A7EB-758ACB30A4E4}"/>
    <dgm:cxn modelId="{E8100550-1CA6-44AC-B1A5-FBF942AA5B6B}" type="presOf" srcId="{3BE955F7-7761-47F3-B06D-C37A85E9FC59}" destId="{1942E9A7-F29E-41A2-B5BB-604424A8212F}" srcOrd="0" destOrd="1" presId="urn:microsoft.com/office/officeart/2005/8/layout/hList1"/>
    <dgm:cxn modelId="{81BAEA53-EAA2-4271-829E-31CB572BCDBB}" srcId="{1C3B2AC1-C7FB-4C22-A835-99DE59FA99EE}" destId="{4BF22396-2733-4EA4-B61B-9541F132084F}" srcOrd="0" destOrd="0" parTransId="{B524C4EE-4E32-4B8B-9187-F6F063D85681}" sibTransId="{F8E464B5-E3BD-4393-9308-CEF4E78D2F34}"/>
    <dgm:cxn modelId="{E25590A0-C13F-48A1-9D0B-C4D33F9EF175}" srcId="{63BBED1C-9434-4D9C-A0AC-13774912A6FF}" destId="{E17452F4-85A8-4F93-993E-DFF4025E247E}" srcOrd="0" destOrd="0" parTransId="{80769DBC-9306-4F1D-8FA0-F75459A49C47}" sibTransId="{58BF5602-9A5A-440D-848A-137047C4D81C}"/>
    <dgm:cxn modelId="{E0B100B0-D314-40D8-AECB-5240C92B8F7A}" type="presOf" srcId="{63BBED1C-9434-4D9C-A0AC-13774912A6FF}" destId="{2996A7FD-EF32-4A29-8626-0304C5BB0C9D}" srcOrd="0" destOrd="0" presId="urn:microsoft.com/office/officeart/2005/8/layout/hList1"/>
    <dgm:cxn modelId="{08115CE2-EDA0-4241-BD4D-24D37BF09FCA}" type="presOf" srcId="{1C3B2AC1-C7FB-4C22-A835-99DE59FA99EE}" destId="{D9F56DDC-F164-429A-9097-1BEF9D5C9BF7}" srcOrd="0" destOrd="0" presId="urn:microsoft.com/office/officeart/2005/8/layout/hList1"/>
    <dgm:cxn modelId="{F3789BE4-697C-4E2F-8EF3-8E4203AB7E46}" srcId="{D7420AC4-78D5-42B8-858F-0496170140A5}" destId="{63BBED1C-9434-4D9C-A0AC-13774912A6FF}" srcOrd="1" destOrd="0" parTransId="{D6ADB14C-B417-46A1-890D-56EB6C1CD670}" sibTransId="{051DD45F-A768-4122-AC0D-2BA2AA9CB055}"/>
    <dgm:cxn modelId="{BBF363EB-CE2E-413C-A650-8C1C81691C1E}" type="presOf" srcId="{D7420AC4-78D5-42B8-858F-0496170140A5}" destId="{34556129-E886-4A8F-845E-D88957481540}" srcOrd="0" destOrd="0" presId="urn:microsoft.com/office/officeart/2005/8/layout/hList1"/>
    <dgm:cxn modelId="{C30C1AF0-A785-4D69-9212-57AF00154F10}" type="presOf" srcId="{E17452F4-85A8-4F93-993E-DFF4025E247E}" destId="{32A1B2C7-45A1-4F30-B44F-818D84CA2FDD}" srcOrd="0" destOrd="0" presId="urn:microsoft.com/office/officeart/2005/8/layout/hList1"/>
    <dgm:cxn modelId="{85E590A5-E93A-4BBA-8055-81C13A714805}" type="presParOf" srcId="{34556129-E886-4A8F-845E-D88957481540}" destId="{F48D58E9-62A1-462B-B94B-41CB38E9898D}" srcOrd="0" destOrd="0" presId="urn:microsoft.com/office/officeart/2005/8/layout/hList1"/>
    <dgm:cxn modelId="{94A76EBB-DF8D-4B0B-9F50-8646718538A4}" type="presParOf" srcId="{F48D58E9-62A1-462B-B94B-41CB38E9898D}" destId="{D9F56DDC-F164-429A-9097-1BEF9D5C9BF7}" srcOrd="0" destOrd="0" presId="urn:microsoft.com/office/officeart/2005/8/layout/hList1"/>
    <dgm:cxn modelId="{B0A79582-3FFD-4A53-ADB4-89B472E832F6}" type="presParOf" srcId="{F48D58E9-62A1-462B-B94B-41CB38E9898D}" destId="{1942E9A7-F29E-41A2-B5BB-604424A8212F}" srcOrd="1" destOrd="0" presId="urn:microsoft.com/office/officeart/2005/8/layout/hList1"/>
    <dgm:cxn modelId="{54709F35-63A7-43C0-B154-64C7C40DF4C8}" type="presParOf" srcId="{34556129-E886-4A8F-845E-D88957481540}" destId="{BFBA106A-C704-49F7-B8A6-D9CDA5FCF9C7}" srcOrd="1" destOrd="0" presId="urn:microsoft.com/office/officeart/2005/8/layout/hList1"/>
    <dgm:cxn modelId="{C149263A-BDA1-4D5B-A807-79BDD3502527}" type="presParOf" srcId="{34556129-E886-4A8F-845E-D88957481540}" destId="{70000CA8-A334-4978-95BE-83FB0C2584B1}" srcOrd="2" destOrd="0" presId="urn:microsoft.com/office/officeart/2005/8/layout/hList1"/>
    <dgm:cxn modelId="{F9F9D7C1-8EAD-40EF-B0B0-4486D7BBE4D1}" type="presParOf" srcId="{70000CA8-A334-4978-95BE-83FB0C2584B1}" destId="{2996A7FD-EF32-4A29-8626-0304C5BB0C9D}" srcOrd="0" destOrd="0" presId="urn:microsoft.com/office/officeart/2005/8/layout/hList1"/>
    <dgm:cxn modelId="{CBF148A1-39F6-4E6B-82D7-7AA50525D6AD}" type="presParOf" srcId="{70000CA8-A334-4978-95BE-83FB0C2584B1}" destId="{32A1B2C7-45A1-4F30-B44F-818D84CA2F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1A154A-60E8-464F-A9DA-EAD6B18FA22D}" type="doc">
      <dgm:prSet loTypeId="urn:microsoft.com/office/officeart/2005/8/layout/pList1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D170369-33FD-4EE6-98C8-7CD5FAA8AEE3}">
      <dgm:prSet phldrT="[Texto]" custT="1"/>
      <dgm:spPr/>
      <dgm:t>
        <a:bodyPr/>
        <a:lstStyle/>
        <a:p>
          <a:r>
            <a:rPr lang="en-US" sz="1200" dirty="0"/>
            <a:t>Increased availability of sustainable raw materials</a:t>
          </a:r>
          <a:endParaRPr lang="es-ES" sz="1200" b="0" dirty="0">
            <a:latin typeface="+mj-lt"/>
            <a:cs typeface="Arial" panose="020B0604020202020204" pitchFamily="34" charset="0"/>
          </a:endParaRPr>
        </a:p>
      </dgm:t>
    </dgm:pt>
    <dgm:pt modelId="{89B81991-8ADA-4118-9CE5-DAA9F72C33C6}" type="parTrans" cxnId="{3381FC6E-06FF-410F-958F-D94BF84C65E6}">
      <dgm:prSet/>
      <dgm:spPr/>
      <dgm:t>
        <a:bodyPr/>
        <a:lstStyle/>
        <a:p>
          <a:endParaRPr lang="es-ES" sz="4000" b="0">
            <a:latin typeface="+mj-lt"/>
            <a:cs typeface="Arial" panose="020B0604020202020204" pitchFamily="34" charset="0"/>
          </a:endParaRPr>
        </a:p>
      </dgm:t>
    </dgm:pt>
    <dgm:pt modelId="{49F5A0E8-7459-4D94-BC27-1BB73E0278C6}" type="sibTrans" cxnId="{3381FC6E-06FF-410F-958F-D94BF84C65E6}">
      <dgm:prSet/>
      <dgm:spPr/>
      <dgm:t>
        <a:bodyPr/>
        <a:lstStyle/>
        <a:p>
          <a:endParaRPr lang="es-ES" sz="4000" b="0">
            <a:latin typeface="+mj-lt"/>
            <a:cs typeface="Arial" panose="020B0604020202020204" pitchFamily="34" charset="0"/>
          </a:endParaRPr>
        </a:p>
      </dgm:t>
    </dgm:pt>
    <dgm:pt modelId="{DFDAFAA0-683D-4D3E-BB07-285CBA434C13}">
      <dgm:prSet custT="1"/>
      <dgm:spPr/>
      <dgm:t>
        <a:bodyPr/>
        <a:lstStyle/>
        <a:p>
          <a:r>
            <a:rPr lang="en-US" sz="1200" dirty="0"/>
            <a:t>Direct jobs in forestry sector</a:t>
          </a:r>
          <a:endParaRPr lang="es-ES" sz="1200" b="0" dirty="0">
            <a:latin typeface="+mj-lt"/>
            <a:cs typeface="Arial" panose="020B0604020202020204" pitchFamily="34" charset="0"/>
          </a:endParaRPr>
        </a:p>
      </dgm:t>
    </dgm:pt>
    <dgm:pt modelId="{C9B5BB5F-A808-4FD4-8BBE-ED883CBABA82}" type="sibTrans" cxnId="{53A69E83-7771-4C90-870E-449FB83BDE15}">
      <dgm:prSet/>
      <dgm:spPr/>
      <dgm:t>
        <a:bodyPr/>
        <a:lstStyle/>
        <a:p>
          <a:endParaRPr lang="es-ES" sz="4000" b="0">
            <a:latin typeface="+mj-lt"/>
            <a:cs typeface="Arial" panose="020B0604020202020204" pitchFamily="34" charset="0"/>
          </a:endParaRPr>
        </a:p>
      </dgm:t>
    </dgm:pt>
    <dgm:pt modelId="{9E357AC4-8271-4EEA-86F6-0C3E334EDCC1}" type="parTrans" cxnId="{53A69E83-7771-4C90-870E-449FB83BDE15}">
      <dgm:prSet/>
      <dgm:spPr/>
      <dgm:t>
        <a:bodyPr/>
        <a:lstStyle/>
        <a:p>
          <a:endParaRPr lang="es-ES" sz="4000" b="0">
            <a:latin typeface="+mj-lt"/>
            <a:cs typeface="Arial" panose="020B0604020202020204" pitchFamily="34" charset="0"/>
          </a:endParaRPr>
        </a:p>
      </dgm:t>
    </dgm:pt>
    <dgm:pt modelId="{77CD73BD-139F-4F9B-8AE1-5D50C5FC749B}">
      <dgm:prSet custT="1"/>
      <dgm:spPr/>
      <dgm:t>
        <a:bodyPr/>
        <a:lstStyle/>
        <a:p>
          <a:r>
            <a:rPr lang="en-US" sz="1200" dirty="0"/>
            <a:t>Indirect jobs in services related to forestry sector (consultants, materials suppliers, etc.)</a:t>
          </a:r>
          <a:endParaRPr lang="es-ES" sz="1200" b="0" dirty="0">
            <a:latin typeface="+mj-lt"/>
            <a:cs typeface="Arial" panose="020B0604020202020204" pitchFamily="34" charset="0"/>
          </a:endParaRPr>
        </a:p>
      </dgm:t>
    </dgm:pt>
    <dgm:pt modelId="{F1D0698D-8D33-42E2-B5A3-FE30591E973C}" type="parTrans" cxnId="{D5514157-CDE5-4633-9226-E393A438109B}">
      <dgm:prSet/>
      <dgm:spPr/>
      <dgm:t>
        <a:bodyPr/>
        <a:lstStyle/>
        <a:p>
          <a:endParaRPr lang="es-ES" sz="3600" b="0">
            <a:latin typeface="+mj-lt"/>
          </a:endParaRPr>
        </a:p>
      </dgm:t>
    </dgm:pt>
    <dgm:pt modelId="{0198A12D-6F63-4C41-91A7-6070E46B1ED8}" type="sibTrans" cxnId="{D5514157-CDE5-4633-9226-E393A438109B}">
      <dgm:prSet/>
      <dgm:spPr/>
      <dgm:t>
        <a:bodyPr/>
        <a:lstStyle/>
        <a:p>
          <a:endParaRPr lang="es-ES" sz="3600" b="0">
            <a:latin typeface="+mj-lt"/>
          </a:endParaRPr>
        </a:p>
      </dgm:t>
    </dgm:pt>
    <dgm:pt modelId="{792E30BC-737F-4FC0-A572-02B8F3744629}">
      <dgm:prSet custT="1"/>
      <dgm:spPr/>
      <dgm:t>
        <a:bodyPr/>
        <a:lstStyle/>
        <a:p>
          <a:r>
            <a:rPr lang="es-ES" sz="1200" b="0" dirty="0" err="1">
              <a:latin typeface="+mj-lt"/>
              <a:cs typeface="Arial" panose="020B0604020202020204" pitchFamily="34" charset="0"/>
            </a:rPr>
            <a:t>Increased</a:t>
          </a:r>
          <a:r>
            <a:rPr lang="es-ES" sz="1200" b="0" dirty="0">
              <a:latin typeface="+mj-lt"/>
              <a:cs typeface="Arial" panose="020B0604020202020204" pitchFamily="34" charset="0"/>
            </a:rPr>
            <a:t> </a:t>
          </a:r>
          <a:r>
            <a:rPr lang="es-ES" sz="1200" b="0" dirty="0" err="1">
              <a:latin typeface="+mj-lt"/>
              <a:cs typeface="Arial" panose="020B0604020202020204" pitchFamily="34" charset="0"/>
            </a:rPr>
            <a:t>investments</a:t>
          </a:r>
          <a:r>
            <a:rPr lang="es-ES" sz="1200" b="0" dirty="0">
              <a:latin typeface="+mj-lt"/>
              <a:cs typeface="Arial" panose="020B0604020202020204" pitchFamily="34" charset="0"/>
            </a:rPr>
            <a:t> at </a:t>
          </a:r>
          <a:r>
            <a:rPr lang="es-ES" sz="1200" b="0" dirty="0" err="1">
              <a:latin typeface="+mj-lt"/>
              <a:cs typeface="Arial" panose="020B0604020202020204" pitchFamily="34" charset="0"/>
            </a:rPr>
            <a:t>forestry</a:t>
          </a:r>
          <a:r>
            <a:rPr lang="es-ES" sz="1200" b="0" dirty="0">
              <a:latin typeface="+mj-lt"/>
              <a:cs typeface="Arial" panose="020B0604020202020204" pitchFamily="34" charset="0"/>
            </a:rPr>
            <a:t> sector</a:t>
          </a:r>
        </a:p>
      </dgm:t>
    </dgm:pt>
    <dgm:pt modelId="{464E384D-3418-4B7B-9477-84E539D702CB}" type="parTrans" cxnId="{1C130751-B314-4ED4-A54C-8491B0BC9596}">
      <dgm:prSet/>
      <dgm:spPr/>
      <dgm:t>
        <a:bodyPr/>
        <a:lstStyle/>
        <a:p>
          <a:endParaRPr lang="es-ES" sz="3600" b="0">
            <a:latin typeface="+mj-lt"/>
          </a:endParaRPr>
        </a:p>
      </dgm:t>
    </dgm:pt>
    <dgm:pt modelId="{9981242E-1937-4A69-BA65-2813FCD0442F}" type="sibTrans" cxnId="{1C130751-B314-4ED4-A54C-8491B0BC9596}">
      <dgm:prSet/>
      <dgm:spPr/>
      <dgm:t>
        <a:bodyPr/>
        <a:lstStyle/>
        <a:p>
          <a:endParaRPr lang="es-ES" sz="3600" b="0">
            <a:latin typeface="+mj-lt"/>
          </a:endParaRPr>
        </a:p>
      </dgm:t>
    </dgm:pt>
    <dgm:pt modelId="{B9AEA895-A57C-469F-8347-A2AB896D8378}">
      <dgm:prSet custT="1"/>
      <dgm:spPr/>
      <dgm:t>
        <a:bodyPr/>
        <a:lstStyle/>
        <a:p>
          <a:r>
            <a:rPr lang="en-US" sz="1200" dirty="0"/>
            <a:t>Greater protection of settlements and infrastructures linked to the forest </a:t>
          </a:r>
          <a:endParaRPr lang="es-ES" sz="1200" b="0" dirty="0">
            <a:latin typeface="+mj-lt"/>
            <a:cs typeface="Arial" panose="020B0604020202020204" pitchFamily="34" charset="0"/>
          </a:endParaRPr>
        </a:p>
      </dgm:t>
    </dgm:pt>
    <dgm:pt modelId="{7963BC23-AC2F-498A-9DDF-1B96B887EF46}" type="parTrans" cxnId="{881D834A-FCA6-4F7A-93E2-6D6B05909D39}">
      <dgm:prSet/>
      <dgm:spPr/>
      <dgm:t>
        <a:bodyPr/>
        <a:lstStyle/>
        <a:p>
          <a:endParaRPr lang="es-ES" sz="3600" b="0">
            <a:latin typeface="+mj-lt"/>
          </a:endParaRPr>
        </a:p>
      </dgm:t>
    </dgm:pt>
    <dgm:pt modelId="{7EDCD9C7-6E8A-4377-B084-38590801C5F9}" type="sibTrans" cxnId="{881D834A-FCA6-4F7A-93E2-6D6B05909D39}">
      <dgm:prSet/>
      <dgm:spPr/>
      <dgm:t>
        <a:bodyPr/>
        <a:lstStyle/>
        <a:p>
          <a:endParaRPr lang="es-ES" sz="3600" b="0">
            <a:latin typeface="+mj-lt"/>
          </a:endParaRPr>
        </a:p>
      </dgm:t>
    </dgm:pt>
    <dgm:pt modelId="{E6A5B65E-E6C9-49EF-9AD5-0C36F0F55505}">
      <dgm:prSet custT="1"/>
      <dgm:spPr/>
      <dgm:t>
        <a:bodyPr/>
        <a:lstStyle/>
        <a:p>
          <a:r>
            <a:rPr lang="en-US" sz="1200" dirty="0"/>
            <a:t>Reputation / image / marketing for diffuse sectors companies</a:t>
          </a:r>
          <a:endParaRPr lang="es-ES" sz="1200" b="0" dirty="0">
            <a:latin typeface="+mj-lt"/>
            <a:cs typeface="Arial" panose="020B0604020202020204" pitchFamily="34" charset="0"/>
          </a:endParaRPr>
        </a:p>
      </dgm:t>
    </dgm:pt>
    <dgm:pt modelId="{A1D58E59-003F-4162-9634-59A7909CD1BA}" type="parTrans" cxnId="{9E4E7911-310B-4E49-921E-62652B695BA1}">
      <dgm:prSet/>
      <dgm:spPr/>
      <dgm:t>
        <a:bodyPr/>
        <a:lstStyle/>
        <a:p>
          <a:endParaRPr lang="es-ES" sz="3600" b="0">
            <a:latin typeface="+mj-lt"/>
          </a:endParaRPr>
        </a:p>
      </dgm:t>
    </dgm:pt>
    <dgm:pt modelId="{F29C6581-6B80-4D10-B922-B96421391CAB}" type="sibTrans" cxnId="{9E4E7911-310B-4E49-921E-62652B695BA1}">
      <dgm:prSet/>
      <dgm:spPr/>
      <dgm:t>
        <a:bodyPr/>
        <a:lstStyle/>
        <a:p>
          <a:endParaRPr lang="es-ES" sz="3600" b="0">
            <a:latin typeface="+mj-lt"/>
          </a:endParaRPr>
        </a:p>
      </dgm:t>
    </dgm:pt>
    <dgm:pt modelId="{E4B8B0B1-8AA7-408A-AF37-2FD29C2746D6}">
      <dgm:prSet custT="1"/>
      <dgm:spPr/>
      <dgm:t>
        <a:bodyPr/>
        <a:lstStyle/>
        <a:p>
          <a:r>
            <a:rPr lang="en-US" sz="1200" dirty="0"/>
            <a:t>Increased opportunities in markets and added value products and services of diffuse sectors companies</a:t>
          </a:r>
          <a:endParaRPr lang="es-ES" sz="1200" b="0" dirty="0">
            <a:latin typeface="+mj-lt"/>
            <a:cs typeface="Arial" panose="020B0604020202020204" pitchFamily="34" charset="0"/>
          </a:endParaRPr>
        </a:p>
      </dgm:t>
    </dgm:pt>
    <dgm:pt modelId="{D98FA94F-CF63-441E-81C6-02A84D76C687}" type="parTrans" cxnId="{5FD3B368-2808-435D-A49C-299D6AF318D9}">
      <dgm:prSet/>
      <dgm:spPr/>
      <dgm:t>
        <a:bodyPr/>
        <a:lstStyle/>
        <a:p>
          <a:endParaRPr lang="es-ES" sz="3600" b="0">
            <a:latin typeface="+mj-lt"/>
          </a:endParaRPr>
        </a:p>
      </dgm:t>
    </dgm:pt>
    <dgm:pt modelId="{D87AAC91-3A02-45E1-97AA-7C72278E494A}" type="sibTrans" cxnId="{5FD3B368-2808-435D-A49C-299D6AF318D9}">
      <dgm:prSet/>
      <dgm:spPr/>
      <dgm:t>
        <a:bodyPr/>
        <a:lstStyle/>
        <a:p>
          <a:endParaRPr lang="es-ES" sz="3600" b="0">
            <a:latin typeface="+mj-lt"/>
          </a:endParaRPr>
        </a:p>
      </dgm:t>
    </dgm:pt>
    <dgm:pt modelId="{A6F16D44-5667-4B35-AF1B-816B96D36619}">
      <dgm:prSet custT="1"/>
      <dgm:spPr/>
      <dgm:t>
        <a:bodyPr/>
        <a:lstStyle/>
        <a:p>
          <a:r>
            <a:rPr lang="en-US" sz="1200" dirty="0"/>
            <a:t>Increased energy efficiency, decreasing energy costs in public and private organizations</a:t>
          </a:r>
          <a:endParaRPr lang="es-ES" sz="1200" b="0" dirty="0">
            <a:latin typeface="+mj-lt"/>
            <a:cs typeface="Arial" panose="020B0604020202020204" pitchFamily="34" charset="0"/>
          </a:endParaRPr>
        </a:p>
      </dgm:t>
    </dgm:pt>
    <dgm:pt modelId="{A6B1F30B-E0C3-4EB0-97A4-C59DC94A6DC3}" type="parTrans" cxnId="{89BC5517-7CF0-4AAA-8058-4419E8F09662}">
      <dgm:prSet/>
      <dgm:spPr/>
      <dgm:t>
        <a:bodyPr/>
        <a:lstStyle/>
        <a:p>
          <a:endParaRPr lang="es-ES" sz="3600" b="0">
            <a:latin typeface="+mj-lt"/>
          </a:endParaRPr>
        </a:p>
      </dgm:t>
    </dgm:pt>
    <dgm:pt modelId="{B70A2B18-E3E1-41FF-A624-71A1C4ABD572}" type="sibTrans" cxnId="{89BC5517-7CF0-4AAA-8058-4419E8F09662}">
      <dgm:prSet/>
      <dgm:spPr/>
      <dgm:t>
        <a:bodyPr/>
        <a:lstStyle/>
        <a:p>
          <a:endParaRPr lang="es-ES" sz="3600" b="0">
            <a:latin typeface="+mj-lt"/>
          </a:endParaRPr>
        </a:p>
      </dgm:t>
    </dgm:pt>
    <dgm:pt modelId="{E590EDC0-3952-49CE-A733-F817AF977422}" type="pres">
      <dgm:prSet presAssocID="{1A1A154A-60E8-464F-A9DA-EAD6B18FA22D}" presName="Name0" presStyleCnt="0">
        <dgm:presLayoutVars>
          <dgm:dir/>
          <dgm:resizeHandles val="exact"/>
        </dgm:presLayoutVars>
      </dgm:prSet>
      <dgm:spPr/>
    </dgm:pt>
    <dgm:pt modelId="{E8354549-A928-4F16-A6AF-7CD930174D25}" type="pres">
      <dgm:prSet presAssocID="{2D170369-33FD-4EE6-98C8-7CD5FAA8AEE3}" presName="compNode" presStyleCnt="0"/>
      <dgm:spPr/>
    </dgm:pt>
    <dgm:pt modelId="{72592A3A-ED6B-4C84-A584-B9A8A3555E50}" type="pres">
      <dgm:prSet presAssocID="{2D170369-33FD-4EE6-98C8-7CD5FAA8AEE3}" presName="pictRect" presStyleLbl="node1" presStyleIdx="0" presStyleCnt="8" custScaleX="68972"/>
      <dgm:spPr>
        <a:prstGeom prst="ellipse">
          <a:avLst/>
        </a:prstGeom>
        <a:blipFill rotWithShape="1">
          <a:blip xmlns:r="http://schemas.openxmlformats.org/officeDocument/2006/relationships" r:embed="rId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B6ECE4E-8DD5-4670-8CD6-A098A05D5D68}" type="pres">
      <dgm:prSet presAssocID="{2D170369-33FD-4EE6-98C8-7CD5FAA8AEE3}" presName="textRect" presStyleLbl="revTx" presStyleIdx="0" presStyleCnt="8">
        <dgm:presLayoutVars>
          <dgm:bulletEnabled val="1"/>
        </dgm:presLayoutVars>
      </dgm:prSet>
      <dgm:spPr/>
    </dgm:pt>
    <dgm:pt modelId="{593DBF55-8614-4785-BE80-799A7C9D027A}" type="pres">
      <dgm:prSet presAssocID="{49F5A0E8-7459-4D94-BC27-1BB73E0278C6}" presName="sibTrans" presStyleLbl="sibTrans2D1" presStyleIdx="0" presStyleCnt="0"/>
      <dgm:spPr/>
    </dgm:pt>
    <dgm:pt modelId="{AA24F105-FAC6-442F-89EF-B8424CD8E523}" type="pres">
      <dgm:prSet presAssocID="{DFDAFAA0-683D-4D3E-BB07-285CBA434C13}" presName="compNode" presStyleCnt="0"/>
      <dgm:spPr/>
    </dgm:pt>
    <dgm:pt modelId="{454B5966-2E7B-4BDF-BE04-3F6EB19F4BAE}" type="pres">
      <dgm:prSet presAssocID="{DFDAFAA0-683D-4D3E-BB07-285CBA434C13}" presName="pictRect" presStyleLbl="node1" presStyleIdx="1" presStyleCnt="8" custScaleX="68972"/>
      <dgm:spPr>
        <a:prstGeom prst="ellipse">
          <a:avLst/>
        </a:prstGeom>
        <a:blipFill rotWithShape="1">
          <a:blip xmlns:r="http://schemas.openxmlformats.org/officeDocument/2006/relationships"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4669179-E21F-4FB1-ABDB-A4EAA796E5E6}" type="pres">
      <dgm:prSet presAssocID="{DFDAFAA0-683D-4D3E-BB07-285CBA434C13}" presName="textRect" presStyleLbl="revTx" presStyleIdx="1" presStyleCnt="8">
        <dgm:presLayoutVars>
          <dgm:bulletEnabled val="1"/>
        </dgm:presLayoutVars>
      </dgm:prSet>
      <dgm:spPr/>
    </dgm:pt>
    <dgm:pt modelId="{370CB188-FBDE-4665-A7FE-FAE2F13B65E2}" type="pres">
      <dgm:prSet presAssocID="{C9B5BB5F-A808-4FD4-8BBE-ED883CBABA82}" presName="sibTrans" presStyleLbl="sibTrans2D1" presStyleIdx="0" presStyleCnt="0"/>
      <dgm:spPr/>
    </dgm:pt>
    <dgm:pt modelId="{07466BED-3FF7-422E-97D4-A7396664964C}" type="pres">
      <dgm:prSet presAssocID="{77CD73BD-139F-4F9B-8AE1-5D50C5FC749B}" presName="compNode" presStyleCnt="0"/>
      <dgm:spPr/>
    </dgm:pt>
    <dgm:pt modelId="{AC0E0613-1823-4B0A-BF59-6D89B80963A0}" type="pres">
      <dgm:prSet presAssocID="{77CD73BD-139F-4F9B-8AE1-5D50C5FC749B}" presName="pictRect" presStyleLbl="node1" presStyleIdx="2" presStyleCnt="8" custScaleX="68972"/>
      <dgm:spPr>
        <a:blipFill rotWithShape="1">
          <a:blip xmlns:r="http://schemas.openxmlformats.org/officeDocument/2006/relationships"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F0CD4BD-89F1-41E0-BB3B-B1C6E593E4A5}" type="pres">
      <dgm:prSet presAssocID="{77CD73BD-139F-4F9B-8AE1-5D50C5FC749B}" presName="textRect" presStyleLbl="revTx" presStyleIdx="2" presStyleCnt="8">
        <dgm:presLayoutVars>
          <dgm:bulletEnabled val="1"/>
        </dgm:presLayoutVars>
      </dgm:prSet>
      <dgm:spPr/>
    </dgm:pt>
    <dgm:pt modelId="{95B29DD5-082E-4119-A1E6-CA73D37FD284}" type="pres">
      <dgm:prSet presAssocID="{0198A12D-6F63-4C41-91A7-6070E46B1ED8}" presName="sibTrans" presStyleLbl="sibTrans2D1" presStyleIdx="0" presStyleCnt="0"/>
      <dgm:spPr/>
    </dgm:pt>
    <dgm:pt modelId="{307CE397-2FB5-43CD-A990-30A2C85146FB}" type="pres">
      <dgm:prSet presAssocID="{792E30BC-737F-4FC0-A572-02B8F3744629}" presName="compNode" presStyleCnt="0"/>
      <dgm:spPr/>
    </dgm:pt>
    <dgm:pt modelId="{47034918-2A88-4C60-B368-694E59FF349E}" type="pres">
      <dgm:prSet presAssocID="{792E30BC-737F-4FC0-A572-02B8F3744629}" presName="pictRect" presStyleLbl="node1" presStyleIdx="3" presStyleCnt="8" custScaleX="68972"/>
      <dgm:spPr>
        <a:blipFill rotWithShape="1">
          <a:blip xmlns:r="http://schemas.openxmlformats.org/officeDocument/2006/relationships"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C87C69A-6DCA-4FF7-BE17-D1E390D03663}" type="pres">
      <dgm:prSet presAssocID="{792E30BC-737F-4FC0-A572-02B8F3744629}" presName="textRect" presStyleLbl="revTx" presStyleIdx="3" presStyleCnt="8">
        <dgm:presLayoutVars>
          <dgm:bulletEnabled val="1"/>
        </dgm:presLayoutVars>
      </dgm:prSet>
      <dgm:spPr/>
    </dgm:pt>
    <dgm:pt modelId="{8AF43328-4D73-40CF-AB8C-FA504D09C047}" type="pres">
      <dgm:prSet presAssocID="{9981242E-1937-4A69-BA65-2813FCD0442F}" presName="sibTrans" presStyleLbl="sibTrans2D1" presStyleIdx="0" presStyleCnt="0"/>
      <dgm:spPr/>
    </dgm:pt>
    <dgm:pt modelId="{F63E21EE-B7CF-4894-B4E1-9B2BC4C9614F}" type="pres">
      <dgm:prSet presAssocID="{B9AEA895-A57C-469F-8347-A2AB896D8378}" presName="compNode" presStyleCnt="0"/>
      <dgm:spPr/>
    </dgm:pt>
    <dgm:pt modelId="{0493973C-276C-4B1C-A839-B8EA33AF5007}" type="pres">
      <dgm:prSet presAssocID="{B9AEA895-A57C-469F-8347-A2AB896D8378}" presName="pictRect" presStyleLbl="node1" presStyleIdx="4" presStyleCnt="8" custScaleX="68972"/>
      <dgm:spPr>
        <a:blipFill rotWithShape="1">
          <a:blip xmlns:r="http://schemas.openxmlformats.org/officeDocument/2006/relationships"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72884CD-8A6F-4D87-B166-6C9A842C47EF}" type="pres">
      <dgm:prSet presAssocID="{B9AEA895-A57C-469F-8347-A2AB896D8378}" presName="textRect" presStyleLbl="revTx" presStyleIdx="4" presStyleCnt="8">
        <dgm:presLayoutVars>
          <dgm:bulletEnabled val="1"/>
        </dgm:presLayoutVars>
      </dgm:prSet>
      <dgm:spPr/>
    </dgm:pt>
    <dgm:pt modelId="{51FF8336-8B40-456B-8EC0-4BC800AFDD26}" type="pres">
      <dgm:prSet presAssocID="{7EDCD9C7-6E8A-4377-B084-38590801C5F9}" presName="sibTrans" presStyleLbl="sibTrans2D1" presStyleIdx="0" presStyleCnt="0"/>
      <dgm:spPr/>
    </dgm:pt>
    <dgm:pt modelId="{C3C4E089-B927-44AA-A73E-3B35395B3BE2}" type="pres">
      <dgm:prSet presAssocID="{E6A5B65E-E6C9-49EF-9AD5-0C36F0F55505}" presName="compNode" presStyleCnt="0"/>
      <dgm:spPr/>
    </dgm:pt>
    <dgm:pt modelId="{5725A56F-F533-492A-A12E-E2DE0311F688}" type="pres">
      <dgm:prSet presAssocID="{E6A5B65E-E6C9-49EF-9AD5-0C36F0F55505}" presName="pictRect" presStyleLbl="node1" presStyleIdx="5" presStyleCnt="8" custScaleX="68972"/>
      <dgm:spPr>
        <a:blipFill rotWithShape="1">
          <a:blip xmlns:r="http://schemas.openxmlformats.org/officeDocument/2006/relationships"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2A82DB7-1962-42C2-97BD-654D2D26E20E}" type="pres">
      <dgm:prSet presAssocID="{E6A5B65E-E6C9-49EF-9AD5-0C36F0F55505}" presName="textRect" presStyleLbl="revTx" presStyleIdx="5" presStyleCnt="8">
        <dgm:presLayoutVars>
          <dgm:bulletEnabled val="1"/>
        </dgm:presLayoutVars>
      </dgm:prSet>
      <dgm:spPr/>
    </dgm:pt>
    <dgm:pt modelId="{1FCE73D2-D809-4009-8A3D-93FA2995A13F}" type="pres">
      <dgm:prSet presAssocID="{F29C6581-6B80-4D10-B922-B96421391CAB}" presName="sibTrans" presStyleLbl="sibTrans2D1" presStyleIdx="0" presStyleCnt="0"/>
      <dgm:spPr/>
    </dgm:pt>
    <dgm:pt modelId="{3202AFA1-59BC-4D14-9EF5-AAEF7317B6B4}" type="pres">
      <dgm:prSet presAssocID="{E4B8B0B1-8AA7-408A-AF37-2FD29C2746D6}" presName="compNode" presStyleCnt="0"/>
      <dgm:spPr/>
    </dgm:pt>
    <dgm:pt modelId="{E63BA6D8-6BCF-4BB7-9A9D-35370805ED70}" type="pres">
      <dgm:prSet presAssocID="{E4B8B0B1-8AA7-408A-AF37-2FD29C2746D6}" presName="pictRect" presStyleLbl="node1" presStyleIdx="6" presStyleCnt="8" custScaleX="68972"/>
      <dgm:spPr>
        <a:blipFill rotWithShape="1">
          <a:blip xmlns:r="http://schemas.openxmlformats.org/officeDocument/2006/relationships"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FDD02C0-9542-4C64-B71D-D38CD2FD0225}" type="pres">
      <dgm:prSet presAssocID="{E4B8B0B1-8AA7-408A-AF37-2FD29C2746D6}" presName="textRect" presStyleLbl="revTx" presStyleIdx="6" presStyleCnt="8">
        <dgm:presLayoutVars>
          <dgm:bulletEnabled val="1"/>
        </dgm:presLayoutVars>
      </dgm:prSet>
      <dgm:spPr/>
    </dgm:pt>
    <dgm:pt modelId="{9880AF28-4CC7-4D7A-867C-86010C2FB12D}" type="pres">
      <dgm:prSet presAssocID="{D87AAC91-3A02-45E1-97AA-7C72278E494A}" presName="sibTrans" presStyleLbl="sibTrans2D1" presStyleIdx="0" presStyleCnt="0"/>
      <dgm:spPr/>
    </dgm:pt>
    <dgm:pt modelId="{92925879-D806-4A86-A14A-BC64871DD730}" type="pres">
      <dgm:prSet presAssocID="{A6F16D44-5667-4B35-AF1B-816B96D36619}" presName="compNode" presStyleCnt="0"/>
      <dgm:spPr/>
    </dgm:pt>
    <dgm:pt modelId="{68214F8E-547D-44E0-9A2A-0BF716D9BB41}" type="pres">
      <dgm:prSet presAssocID="{A6F16D44-5667-4B35-AF1B-816B96D36619}" presName="pictRect" presStyleLbl="node1" presStyleIdx="7" presStyleCnt="8" custScaleX="68972"/>
      <dgm:spPr>
        <a:blipFill rotWithShape="1">
          <a:blip xmlns:r="http://schemas.openxmlformats.org/officeDocument/2006/relationships"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F3A995B-B0A1-409C-8288-84239286C6DC}" type="pres">
      <dgm:prSet presAssocID="{A6F16D44-5667-4B35-AF1B-816B96D36619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96A9C002-3738-4FD8-AE00-D16B5113EC0A}" type="presOf" srcId="{D87AAC91-3A02-45E1-97AA-7C72278E494A}" destId="{9880AF28-4CC7-4D7A-867C-86010C2FB12D}" srcOrd="0" destOrd="0" presId="urn:microsoft.com/office/officeart/2005/8/layout/pList1"/>
    <dgm:cxn modelId="{47EE8E04-692D-46DC-94F8-E80D68FAC5D7}" type="presOf" srcId="{7EDCD9C7-6E8A-4377-B084-38590801C5F9}" destId="{51FF8336-8B40-456B-8EC0-4BC800AFDD26}" srcOrd="0" destOrd="0" presId="urn:microsoft.com/office/officeart/2005/8/layout/pList1"/>
    <dgm:cxn modelId="{9E4E7911-310B-4E49-921E-62652B695BA1}" srcId="{1A1A154A-60E8-464F-A9DA-EAD6B18FA22D}" destId="{E6A5B65E-E6C9-49EF-9AD5-0C36F0F55505}" srcOrd="5" destOrd="0" parTransId="{A1D58E59-003F-4162-9634-59A7909CD1BA}" sibTransId="{F29C6581-6B80-4D10-B922-B96421391CAB}"/>
    <dgm:cxn modelId="{89BC5517-7CF0-4AAA-8058-4419E8F09662}" srcId="{1A1A154A-60E8-464F-A9DA-EAD6B18FA22D}" destId="{A6F16D44-5667-4B35-AF1B-816B96D36619}" srcOrd="7" destOrd="0" parTransId="{A6B1F30B-E0C3-4EB0-97A4-C59DC94A6DC3}" sibTransId="{B70A2B18-E3E1-41FF-A624-71A1C4ABD572}"/>
    <dgm:cxn modelId="{2453F138-E1DC-4936-935D-B7CB9E9B9AF0}" type="presOf" srcId="{792E30BC-737F-4FC0-A572-02B8F3744629}" destId="{3C87C69A-6DCA-4FF7-BE17-D1E390D03663}" srcOrd="0" destOrd="0" presId="urn:microsoft.com/office/officeart/2005/8/layout/pList1"/>
    <dgm:cxn modelId="{881D834A-FCA6-4F7A-93E2-6D6B05909D39}" srcId="{1A1A154A-60E8-464F-A9DA-EAD6B18FA22D}" destId="{B9AEA895-A57C-469F-8347-A2AB896D8378}" srcOrd="4" destOrd="0" parTransId="{7963BC23-AC2F-498A-9DDF-1B96B887EF46}" sibTransId="{7EDCD9C7-6E8A-4377-B084-38590801C5F9}"/>
    <dgm:cxn modelId="{1C130751-B314-4ED4-A54C-8491B0BC9596}" srcId="{1A1A154A-60E8-464F-A9DA-EAD6B18FA22D}" destId="{792E30BC-737F-4FC0-A572-02B8F3744629}" srcOrd="3" destOrd="0" parTransId="{464E384D-3418-4B7B-9477-84E539D702CB}" sibTransId="{9981242E-1937-4A69-BA65-2813FCD0442F}"/>
    <dgm:cxn modelId="{D5514157-CDE5-4633-9226-E393A438109B}" srcId="{1A1A154A-60E8-464F-A9DA-EAD6B18FA22D}" destId="{77CD73BD-139F-4F9B-8AE1-5D50C5FC749B}" srcOrd="2" destOrd="0" parTransId="{F1D0698D-8D33-42E2-B5A3-FE30591E973C}" sibTransId="{0198A12D-6F63-4C41-91A7-6070E46B1ED8}"/>
    <dgm:cxn modelId="{2F1CBA5C-1801-45B5-8B52-082CF2944961}" type="presOf" srcId="{9981242E-1937-4A69-BA65-2813FCD0442F}" destId="{8AF43328-4D73-40CF-AB8C-FA504D09C047}" srcOrd="0" destOrd="0" presId="urn:microsoft.com/office/officeart/2005/8/layout/pList1"/>
    <dgm:cxn modelId="{E730DD5F-23F2-4784-910F-0877F402E8C0}" type="presOf" srcId="{DFDAFAA0-683D-4D3E-BB07-285CBA434C13}" destId="{94669179-E21F-4FB1-ABDB-A4EAA796E5E6}" srcOrd="0" destOrd="0" presId="urn:microsoft.com/office/officeart/2005/8/layout/pList1"/>
    <dgm:cxn modelId="{5FD3B368-2808-435D-A49C-299D6AF318D9}" srcId="{1A1A154A-60E8-464F-A9DA-EAD6B18FA22D}" destId="{E4B8B0B1-8AA7-408A-AF37-2FD29C2746D6}" srcOrd="6" destOrd="0" parTransId="{D98FA94F-CF63-441E-81C6-02A84D76C687}" sibTransId="{D87AAC91-3A02-45E1-97AA-7C72278E494A}"/>
    <dgm:cxn modelId="{3381FC6E-06FF-410F-958F-D94BF84C65E6}" srcId="{1A1A154A-60E8-464F-A9DA-EAD6B18FA22D}" destId="{2D170369-33FD-4EE6-98C8-7CD5FAA8AEE3}" srcOrd="0" destOrd="0" parTransId="{89B81991-8ADA-4118-9CE5-DAA9F72C33C6}" sibTransId="{49F5A0E8-7459-4D94-BC27-1BB73E0278C6}"/>
    <dgm:cxn modelId="{CCE5D77B-8D8D-4B06-A53E-17EC14339467}" type="presOf" srcId="{77CD73BD-139F-4F9B-8AE1-5D50C5FC749B}" destId="{CF0CD4BD-89F1-41E0-BB3B-B1C6E593E4A5}" srcOrd="0" destOrd="0" presId="urn:microsoft.com/office/officeart/2005/8/layout/pList1"/>
    <dgm:cxn modelId="{53A69E83-7771-4C90-870E-449FB83BDE15}" srcId="{1A1A154A-60E8-464F-A9DA-EAD6B18FA22D}" destId="{DFDAFAA0-683D-4D3E-BB07-285CBA434C13}" srcOrd="1" destOrd="0" parTransId="{9E357AC4-8271-4EEA-86F6-0C3E334EDCC1}" sibTransId="{C9B5BB5F-A808-4FD4-8BBE-ED883CBABA82}"/>
    <dgm:cxn modelId="{6D009F92-ECB0-4834-BC1E-C6266052B9E2}" type="presOf" srcId="{B9AEA895-A57C-469F-8347-A2AB896D8378}" destId="{E72884CD-8A6F-4D87-B166-6C9A842C47EF}" srcOrd="0" destOrd="0" presId="urn:microsoft.com/office/officeart/2005/8/layout/pList1"/>
    <dgm:cxn modelId="{A459B5A6-E1DA-4FD6-A044-B23A82F22A26}" type="presOf" srcId="{1A1A154A-60E8-464F-A9DA-EAD6B18FA22D}" destId="{E590EDC0-3952-49CE-A733-F817AF977422}" srcOrd="0" destOrd="0" presId="urn:microsoft.com/office/officeart/2005/8/layout/pList1"/>
    <dgm:cxn modelId="{4B59A6AD-3138-4DBE-8841-E3DA73E2B4A6}" type="presOf" srcId="{C9B5BB5F-A808-4FD4-8BBE-ED883CBABA82}" destId="{370CB188-FBDE-4665-A7FE-FAE2F13B65E2}" srcOrd="0" destOrd="0" presId="urn:microsoft.com/office/officeart/2005/8/layout/pList1"/>
    <dgm:cxn modelId="{0E9EBEB8-91F9-4352-8302-1E1CAA2F5AC1}" type="presOf" srcId="{0198A12D-6F63-4C41-91A7-6070E46B1ED8}" destId="{95B29DD5-082E-4119-A1E6-CA73D37FD284}" srcOrd="0" destOrd="0" presId="urn:microsoft.com/office/officeart/2005/8/layout/pList1"/>
    <dgm:cxn modelId="{106A9CD0-47B5-4184-A458-1A67F2802474}" type="presOf" srcId="{2D170369-33FD-4EE6-98C8-7CD5FAA8AEE3}" destId="{4B6ECE4E-8DD5-4670-8CD6-A098A05D5D68}" srcOrd="0" destOrd="0" presId="urn:microsoft.com/office/officeart/2005/8/layout/pList1"/>
    <dgm:cxn modelId="{FA3420D6-5198-4A26-819D-7BCA105AF804}" type="presOf" srcId="{F29C6581-6B80-4D10-B922-B96421391CAB}" destId="{1FCE73D2-D809-4009-8A3D-93FA2995A13F}" srcOrd="0" destOrd="0" presId="urn:microsoft.com/office/officeart/2005/8/layout/pList1"/>
    <dgm:cxn modelId="{B54783DB-81EA-4F77-94F6-17DC2CF0C84E}" type="presOf" srcId="{E6A5B65E-E6C9-49EF-9AD5-0C36F0F55505}" destId="{B2A82DB7-1962-42C2-97BD-654D2D26E20E}" srcOrd="0" destOrd="0" presId="urn:microsoft.com/office/officeart/2005/8/layout/pList1"/>
    <dgm:cxn modelId="{20C280E9-135C-462A-AD40-8F4207B5E097}" type="presOf" srcId="{A6F16D44-5667-4B35-AF1B-816B96D36619}" destId="{6F3A995B-B0A1-409C-8288-84239286C6DC}" srcOrd="0" destOrd="0" presId="urn:microsoft.com/office/officeart/2005/8/layout/pList1"/>
    <dgm:cxn modelId="{F1E60BF4-A5EC-4BFC-BCBE-99249CBF368D}" type="presOf" srcId="{E4B8B0B1-8AA7-408A-AF37-2FD29C2746D6}" destId="{7FDD02C0-9542-4C64-B71D-D38CD2FD0225}" srcOrd="0" destOrd="0" presId="urn:microsoft.com/office/officeart/2005/8/layout/pList1"/>
    <dgm:cxn modelId="{F7FD10FD-F600-4D25-8205-E7131996571D}" type="presOf" srcId="{49F5A0E8-7459-4D94-BC27-1BB73E0278C6}" destId="{593DBF55-8614-4785-BE80-799A7C9D027A}" srcOrd="0" destOrd="0" presId="urn:microsoft.com/office/officeart/2005/8/layout/pList1"/>
    <dgm:cxn modelId="{E261BF9C-1AFD-4281-839C-61F43646A122}" type="presParOf" srcId="{E590EDC0-3952-49CE-A733-F817AF977422}" destId="{E8354549-A928-4F16-A6AF-7CD930174D25}" srcOrd="0" destOrd="0" presId="urn:microsoft.com/office/officeart/2005/8/layout/pList1"/>
    <dgm:cxn modelId="{08EC1A2A-0C8E-4E64-B389-EEA47EC2D6EB}" type="presParOf" srcId="{E8354549-A928-4F16-A6AF-7CD930174D25}" destId="{72592A3A-ED6B-4C84-A584-B9A8A3555E50}" srcOrd="0" destOrd="0" presId="urn:microsoft.com/office/officeart/2005/8/layout/pList1"/>
    <dgm:cxn modelId="{C082EFD5-700A-42A6-9EE4-D7B6523D97CF}" type="presParOf" srcId="{E8354549-A928-4F16-A6AF-7CD930174D25}" destId="{4B6ECE4E-8DD5-4670-8CD6-A098A05D5D68}" srcOrd="1" destOrd="0" presId="urn:microsoft.com/office/officeart/2005/8/layout/pList1"/>
    <dgm:cxn modelId="{159985B2-AD0A-46EA-B790-EF3321532A8C}" type="presParOf" srcId="{E590EDC0-3952-49CE-A733-F817AF977422}" destId="{593DBF55-8614-4785-BE80-799A7C9D027A}" srcOrd="1" destOrd="0" presId="urn:microsoft.com/office/officeart/2005/8/layout/pList1"/>
    <dgm:cxn modelId="{A7759EA7-ADB3-4946-A0E0-92719099565A}" type="presParOf" srcId="{E590EDC0-3952-49CE-A733-F817AF977422}" destId="{AA24F105-FAC6-442F-89EF-B8424CD8E523}" srcOrd="2" destOrd="0" presId="urn:microsoft.com/office/officeart/2005/8/layout/pList1"/>
    <dgm:cxn modelId="{E1D664F0-CA1A-48C6-9722-7B38025AB9AB}" type="presParOf" srcId="{AA24F105-FAC6-442F-89EF-B8424CD8E523}" destId="{454B5966-2E7B-4BDF-BE04-3F6EB19F4BAE}" srcOrd="0" destOrd="0" presId="urn:microsoft.com/office/officeart/2005/8/layout/pList1"/>
    <dgm:cxn modelId="{C79AF0AB-F074-426F-B189-E7E44362E99E}" type="presParOf" srcId="{AA24F105-FAC6-442F-89EF-B8424CD8E523}" destId="{94669179-E21F-4FB1-ABDB-A4EAA796E5E6}" srcOrd="1" destOrd="0" presId="urn:microsoft.com/office/officeart/2005/8/layout/pList1"/>
    <dgm:cxn modelId="{4FC5FA1C-45C1-4E86-B7F1-AB19D79DF62F}" type="presParOf" srcId="{E590EDC0-3952-49CE-A733-F817AF977422}" destId="{370CB188-FBDE-4665-A7FE-FAE2F13B65E2}" srcOrd="3" destOrd="0" presId="urn:microsoft.com/office/officeart/2005/8/layout/pList1"/>
    <dgm:cxn modelId="{4FF2CA6A-A680-458E-AA0F-1CC39C13ED57}" type="presParOf" srcId="{E590EDC0-3952-49CE-A733-F817AF977422}" destId="{07466BED-3FF7-422E-97D4-A7396664964C}" srcOrd="4" destOrd="0" presId="urn:microsoft.com/office/officeart/2005/8/layout/pList1"/>
    <dgm:cxn modelId="{2D73E9F0-7F2F-4FDE-8E6F-A969083526EC}" type="presParOf" srcId="{07466BED-3FF7-422E-97D4-A7396664964C}" destId="{AC0E0613-1823-4B0A-BF59-6D89B80963A0}" srcOrd="0" destOrd="0" presId="urn:microsoft.com/office/officeart/2005/8/layout/pList1"/>
    <dgm:cxn modelId="{AB8B1221-F747-445B-9B36-87FC83AE6E8E}" type="presParOf" srcId="{07466BED-3FF7-422E-97D4-A7396664964C}" destId="{CF0CD4BD-89F1-41E0-BB3B-B1C6E593E4A5}" srcOrd="1" destOrd="0" presId="urn:microsoft.com/office/officeart/2005/8/layout/pList1"/>
    <dgm:cxn modelId="{F539A097-8072-4931-AFA9-24857F41B729}" type="presParOf" srcId="{E590EDC0-3952-49CE-A733-F817AF977422}" destId="{95B29DD5-082E-4119-A1E6-CA73D37FD284}" srcOrd="5" destOrd="0" presId="urn:microsoft.com/office/officeart/2005/8/layout/pList1"/>
    <dgm:cxn modelId="{1238E2E7-46E4-413C-BC8D-55E9D3E9E09D}" type="presParOf" srcId="{E590EDC0-3952-49CE-A733-F817AF977422}" destId="{307CE397-2FB5-43CD-A990-30A2C85146FB}" srcOrd="6" destOrd="0" presId="urn:microsoft.com/office/officeart/2005/8/layout/pList1"/>
    <dgm:cxn modelId="{1609E6B5-D894-4A1A-9653-5C9439629B79}" type="presParOf" srcId="{307CE397-2FB5-43CD-A990-30A2C85146FB}" destId="{47034918-2A88-4C60-B368-694E59FF349E}" srcOrd="0" destOrd="0" presId="urn:microsoft.com/office/officeart/2005/8/layout/pList1"/>
    <dgm:cxn modelId="{45B1D0C4-EF08-4D8C-8BDD-FB3FB805EC26}" type="presParOf" srcId="{307CE397-2FB5-43CD-A990-30A2C85146FB}" destId="{3C87C69A-6DCA-4FF7-BE17-D1E390D03663}" srcOrd="1" destOrd="0" presId="urn:microsoft.com/office/officeart/2005/8/layout/pList1"/>
    <dgm:cxn modelId="{2A4A3AF3-5853-4328-9726-C503DC5BE56E}" type="presParOf" srcId="{E590EDC0-3952-49CE-A733-F817AF977422}" destId="{8AF43328-4D73-40CF-AB8C-FA504D09C047}" srcOrd="7" destOrd="0" presId="urn:microsoft.com/office/officeart/2005/8/layout/pList1"/>
    <dgm:cxn modelId="{871C3326-E677-45A7-B67D-1455479FFCD6}" type="presParOf" srcId="{E590EDC0-3952-49CE-A733-F817AF977422}" destId="{F63E21EE-B7CF-4894-B4E1-9B2BC4C9614F}" srcOrd="8" destOrd="0" presId="urn:microsoft.com/office/officeart/2005/8/layout/pList1"/>
    <dgm:cxn modelId="{73F7E464-CC05-4F0C-A2CD-5F78C4138446}" type="presParOf" srcId="{F63E21EE-B7CF-4894-B4E1-9B2BC4C9614F}" destId="{0493973C-276C-4B1C-A839-B8EA33AF5007}" srcOrd="0" destOrd="0" presId="urn:microsoft.com/office/officeart/2005/8/layout/pList1"/>
    <dgm:cxn modelId="{993E4C9F-BF95-48CB-BE32-F5294C61510B}" type="presParOf" srcId="{F63E21EE-B7CF-4894-B4E1-9B2BC4C9614F}" destId="{E72884CD-8A6F-4D87-B166-6C9A842C47EF}" srcOrd="1" destOrd="0" presId="urn:microsoft.com/office/officeart/2005/8/layout/pList1"/>
    <dgm:cxn modelId="{1CE36CDA-EA2E-4751-8D93-59345374A276}" type="presParOf" srcId="{E590EDC0-3952-49CE-A733-F817AF977422}" destId="{51FF8336-8B40-456B-8EC0-4BC800AFDD26}" srcOrd="9" destOrd="0" presId="urn:microsoft.com/office/officeart/2005/8/layout/pList1"/>
    <dgm:cxn modelId="{C5BFAC07-8BFF-428A-94E6-616F79261CE9}" type="presParOf" srcId="{E590EDC0-3952-49CE-A733-F817AF977422}" destId="{C3C4E089-B927-44AA-A73E-3B35395B3BE2}" srcOrd="10" destOrd="0" presId="urn:microsoft.com/office/officeart/2005/8/layout/pList1"/>
    <dgm:cxn modelId="{40BB5429-AAF0-4F53-A2B7-3A7D939F79E5}" type="presParOf" srcId="{C3C4E089-B927-44AA-A73E-3B35395B3BE2}" destId="{5725A56F-F533-492A-A12E-E2DE0311F688}" srcOrd="0" destOrd="0" presId="urn:microsoft.com/office/officeart/2005/8/layout/pList1"/>
    <dgm:cxn modelId="{2EF174AE-37FC-4A9B-9EB6-86EA9B592DE5}" type="presParOf" srcId="{C3C4E089-B927-44AA-A73E-3B35395B3BE2}" destId="{B2A82DB7-1962-42C2-97BD-654D2D26E20E}" srcOrd="1" destOrd="0" presId="urn:microsoft.com/office/officeart/2005/8/layout/pList1"/>
    <dgm:cxn modelId="{1D283F84-33E8-40C2-821A-266B138AE080}" type="presParOf" srcId="{E590EDC0-3952-49CE-A733-F817AF977422}" destId="{1FCE73D2-D809-4009-8A3D-93FA2995A13F}" srcOrd="11" destOrd="0" presId="urn:microsoft.com/office/officeart/2005/8/layout/pList1"/>
    <dgm:cxn modelId="{106BE673-9BFC-4740-B462-F2520F0C392E}" type="presParOf" srcId="{E590EDC0-3952-49CE-A733-F817AF977422}" destId="{3202AFA1-59BC-4D14-9EF5-AAEF7317B6B4}" srcOrd="12" destOrd="0" presId="urn:microsoft.com/office/officeart/2005/8/layout/pList1"/>
    <dgm:cxn modelId="{466755F6-E1BA-4A83-8085-FED6DACD8847}" type="presParOf" srcId="{3202AFA1-59BC-4D14-9EF5-AAEF7317B6B4}" destId="{E63BA6D8-6BCF-4BB7-9A9D-35370805ED70}" srcOrd="0" destOrd="0" presId="urn:microsoft.com/office/officeart/2005/8/layout/pList1"/>
    <dgm:cxn modelId="{9C1A11C3-D731-4ADF-815E-FD3A13859FBD}" type="presParOf" srcId="{3202AFA1-59BC-4D14-9EF5-AAEF7317B6B4}" destId="{7FDD02C0-9542-4C64-B71D-D38CD2FD0225}" srcOrd="1" destOrd="0" presId="urn:microsoft.com/office/officeart/2005/8/layout/pList1"/>
    <dgm:cxn modelId="{2CD07CFA-36C8-4E76-A610-47BB17DF58A0}" type="presParOf" srcId="{E590EDC0-3952-49CE-A733-F817AF977422}" destId="{9880AF28-4CC7-4D7A-867C-86010C2FB12D}" srcOrd="13" destOrd="0" presId="urn:microsoft.com/office/officeart/2005/8/layout/pList1"/>
    <dgm:cxn modelId="{E5E4F2A5-CCFD-4B07-879D-21234467820E}" type="presParOf" srcId="{E590EDC0-3952-49CE-A733-F817AF977422}" destId="{92925879-D806-4A86-A14A-BC64871DD730}" srcOrd="14" destOrd="0" presId="urn:microsoft.com/office/officeart/2005/8/layout/pList1"/>
    <dgm:cxn modelId="{51073725-68A9-485F-BA82-107F041FBC77}" type="presParOf" srcId="{92925879-D806-4A86-A14A-BC64871DD730}" destId="{68214F8E-547D-44E0-9A2A-0BF716D9BB41}" srcOrd="0" destOrd="0" presId="urn:microsoft.com/office/officeart/2005/8/layout/pList1"/>
    <dgm:cxn modelId="{51F0F23F-F5B6-4A51-B370-96345F446578}" type="presParOf" srcId="{92925879-D806-4A86-A14A-BC64871DD730}" destId="{6F3A995B-B0A1-409C-8288-84239286C6DC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DCF887-404E-45C1-8488-E266539F679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8717917-89AB-40A9-BB9F-4CC8EA705782}">
      <dgm:prSet phldrT="[Texto]" phldr="1"/>
      <dgm:spPr>
        <a:noFill/>
        <a:ln>
          <a:noFill/>
        </a:ln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7BBD3D98-E35B-425E-B313-A5894F0F1CDC}" type="parTrans" cxnId="{B6DA8B24-2D38-43BF-9112-50B3013EE739}">
      <dgm:prSet/>
      <dgm:spPr/>
      <dgm:t>
        <a:bodyPr/>
        <a:lstStyle/>
        <a:p>
          <a:endParaRPr lang="es-ES"/>
        </a:p>
      </dgm:t>
    </dgm:pt>
    <dgm:pt modelId="{A50AF259-8FC7-40E3-9230-C1B8B6EB79B1}" type="sibTrans" cxnId="{B6DA8B24-2D38-43BF-9112-50B3013EE739}">
      <dgm:prSet/>
      <dgm:spPr/>
      <dgm:t>
        <a:bodyPr/>
        <a:lstStyle/>
        <a:p>
          <a:endParaRPr lang="es-ES"/>
        </a:p>
      </dgm:t>
    </dgm:pt>
    <dgm:pt modelId="{81BF51CD-8677-4E7A-ACD5-D0FF6A399510}">
      <dgm:prSet phldrT="[Texto]" phldr="1"/>
      <dgm:spPr>
        <a:noFill/>
        <a:ln>
          <a:noFill/>
        </a:ln>
      </dgm:spPr>
      <dgm:t>
        <a:bodyPr/>
        <a:lstStyle/>
        <a:p>
          <a:endParaRPr lang="es-ES" dirty="0"/>
        </a:p>
      </dgm:t>
    </dgm:pt>
    <dgm:pt modelId="{78AC0178-51CC-4A73-B467-A21F65AEBD08}" type="parTrans" cxnId="{AC213C91-4508-43F7-8EB6-969429832068}">
      <dgm:prSet/>
      <dgm:spPr/>
      <dgm:t>
        <a:bodyPr/>
        <a:lstStyle/>
        <a:p>
          <a:endParaRPr lang="es-ES"/>
        </a:p>
      </dgm:t>
    </dgm:pt>
    <dgm:pt modelId="{AB5C046C-9F18-4040-9BE2-4F4FDD7230D5}" type="sibTrans" cxnId="{AC213C91-4508-43F7-8EB6-969429832068}">
      <dgm:prSet/>
      <dgm:spPr/>
      <dgm:t>
        <a:bodyPr/>
        <a:lstStyle/>
        <a:p>
          <a:endParaRPr lang="es-ES"/>
        </a:p>
      </dgm:t>
    </dgm:pt>
    <dgm:pt modelId="{D47C8686-C55B-43F9-89C9-C2FD4A35D985}">
      <dgm:prSet phldrT="[Texto]" phldr="1"/>
      <dgm:spPr>
        <a:noFill/>
        <a:ln>
          <a:noFill/>
        </a:ln>
      </dgm:spPr>
      <dgm:t>
        <a:bodyPr/>
        <a:lstStyle/>
        <a:p>
          <a:endParaRPr lang="es-ES" dirty="0"/>
        </a:p>
      </dgm:t>
    </dgm:pt>
    <dgm:pt modelId="{286B5BE3-57BA-4BCD-B300-AEB09AA7F420}" type="parTrans" cxnId="{B71323C2-A162-4C40-BE5F-9ED4F1D8562A}">
      <dgm:prSet/>
      <dgm:spPr/>
      <dgm:t>
        <a:bodyPr/>
        <a:lstStyle/>
        <a:p>
          <a:endParaRPr lang="es-ES"/>
        </a:p>
      </dgm:t>
    </dgm:pt>
    <dgm:pt modelId="{E4A45D29-6CC0-4FBA-B014-754CA0D7B2E8}" type="sibTrans" cxnId="{B71323C2-A162-4C40-BE5F-9ED4F1D8562A}">
      <dgm:prSet/>
      <dgm:spPr/>
      <dgm:t>
        <a:bodyPr/>
        <a:lstStyle/>
        <a:p>
          <a:endParaRPr lang="es-ES"/>
        </a:p>
      </dgm:t>
    </dgm:pt>
    <dgm:pt modelId="{64E0C0E8-D0DC-4B28-B704-B36989CBE1E6}">
      <dgm:prSet phldrT="[Texto]" phldr="1"/>
      <dgm:spPr>
        <a:noFill/>
        <a:ln>
          <a:noFill/>
        </a:ln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69B2B91F-3B1F-4189-BCB8-6E55E4F64CF6}" type="sibTrans" cxnId="{2D5F2CFE-5DF7-4E55-ACEB-B0049BC50248}">
      <dgm:prSet/>
      <dgm:spPr/>
      <dgm:t>
        <a:bodyPr/>
        <a:lstStyle/>
        <a:p>
          <a:endParaRPr lang="es-ES"/>
        </a:p>
      </dgm:t>
    </dgm:pt>
    <dgm:pt modelId="{DEFE31A2-AD8D-4761-9DA0-AEF3E1D342C8}" type="parTrans" cxnId="{2D5F2CFE-5DF7-4E55-ACEB-B0049BC50248}">
      <dgm:prSet/>
      <dgm:spPr/>
      <dgm:t>
        <a:bodyPr/>
        <a:lstStyle/>
        <a:p>
          <a:endParaRPr lang="es-ES"/>
        </a:p>
      </dgm:t>
    </dgm:pt>
    <dgm:pt modelId="{DC93CE6E-BCE0-4856-A500-C02F232D9AEE}">
      <dgm:prSet phldrT="[Texto]" phldr="1"/>
      <dgm:spPr>
        <a:noFill/>
        <a:ln>
          <a:noFill/>
        </a:ln>
      </dgm:spPr>
      <dgm:t>
        <a:bodyPr/>
        <a:lstStyle/>
        <a:p>
          <a:endParaRPr lang="es-ES" dirty="0"/>
        </a:p>
      </dgm:t>
    </dgm:pt>
    <dgm:pt modelId="{8674C517-303A-4ACD-8D62-638357536CA8}" type="sibTrans" cxnId="{C9903FDA-96AA-428F-A0F4-85256C0C9D4D}">
      <dgm:prSet/>
      <dgm:spPr/>
      <dgm:t>
        <a:bodyPr/>
        <a:lstStyle/>
        <a:p>
          <a:endParaRPr lang="es-ES"/>
        </a:p>
      </dgm:t>
    </dgm:pt>
    <dgm:pt modelId="{3C104CC8-68B0-48C4-BA67-D9053283CC59}" type="parTrans" cxnId="{C9903FDA-96AA-428F-A0F4-85256C0C9D4D}">
      <dgm:prSet/>
      <dgm:spPr/>
      <dgm:t>
        <a:bodyPr/>
        <a:lstStyle/>
        <a:p>
          <a:endParaRPr lang="es-ES"/>
        </a:p>
      </dgm:t>
    </dgm:pt>
    <dgm:pt modelId="{7F1A1A2F-0361-4630-B0A3-DE020EFF1AF3}">
      <dgm:prSet phldrT="[Texto]" phldr="1"/>
      <dgm:spPr>
        <a:noFill/>
        <a:ln>
          <a:noFill/>
        </a:ln>
      </dgm:spPr>
      <dgm:t>
        <a:bodyPr/>
        <a:lstStyle/>
        <a:p>
          <a:endParaRPr lang="es-ES" dirty="0"/>
        </a:p>
      </dgm:t>
    </dgm:pt>
    <dgm:pt modelId="{16088751-4FAF-41D4-AB7B-93EC65F69F4E}" type="sibTrans" cxnId="{B5187B6E-120A-474D-A098-0E7801E8A9D2}">
      <dgm:prSet/>
      <dgm:spPr/>
      <dgm:t>
        <a:bodyPr/>
        <a:lstStyle/>
        <a:p>
          <a:endParaRPr lang="es-ES"/>
        </a:p>
      </dgm:t>
    </dgm:pt>
    <dgm:pt modelId="{AE45C09D-20D9-41B3-83A8-0262955FDD12}" type="parTrans" cxnId="{B5187B6E-120A-474D-A098-0E7801E8A9D2}">
      <dgm:prSet/>
      <dgm:spPr/>
      <dgm:t>
        <a:bodyPr/>
        <a:lstStyle/>
        <a:p>
          <a:endParaRPr lang="es-ES"/>
        </a:p>
      </dgm:t>
    </dgm:pt>
    <dgm:pt modelId="{0148EAD3-58F5-499F-9261-0C32A0F340FA}" type="pres">
      <dgm:prSet presAssocID="{60DCF887-404E-45C1-8488-E266539F679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256BC637-4C8A-4F66-B218-7292221613B6}" type="pres">
      <dgm:prSet presAssocID="{60DCF887-404E-45C1-8488-E266539F6798}" presName="dummyMaxCanvas" presStyleCnt="0"/>
      <dgm:spPr/>
    </dgm:pt>
    <dgm:pt modelId="{7C45EF98-2E18-4968-BC96-FA951415D760}" type="pres">
      <dgm:prSet presAssocID="{60DCF887-404E-45C1-8488-E266539F6798}" presName="parentComposite" presStyleCnt="0"/>
      <dgm:spPr/>
    </dgm:pt>
    <dgm:pt modelId="{61A3C011-E1C1-4C6B-A44C-788884DCB6E8}" type="pres">
      <dgm:prSet presAssocID="{60DCF887-404E-45C1-8488-E266539F6798}" presName="parent1" presStyleLbl="alignAccFollowNode1" presStyleIdx="0" presStyleCnt="4">
        <dgm:presLayoutVars>
          <dgm:chMax val="4"/>
        </dgm:presLayoutVars>
      </dgm:prSet>
      <dgm:spPr/>
    </dgm:pt>
    <dgm:pt modelId="{A67A6D98-7219-40C9-A054-6827E277AB43}" type="pres">
      <dgm:prSet presAssocID="{60DCF887-404E-45C1-8488-E266539F6798}" presName="parent2" presStyleLbl="alignAccFollowNode1" presStyleIdx="1" presStyleCnt="4">
        <dgm:presLayoutVars>
          <dgm:chMax val="4"/>
        </dgm:presLayoutVars>
      </dgm:prSet>
      <dgm:spPr/>
    </dgm:pt>
    <dgm:pt modelId="{1807FC3D-E22B-49FF-BD9D-C6C310709BB1}" type="pres">
      <dgm:prSet presAssocID="{60DCF887-404E-45C1-8488-E266539F6798}" presName="childrenComposite" presStyleCnt="0"/>
      <dgm:spPr/>
    </dgm:pt>
    <dgm:pt modelId="{AE17A541-2943-496A-A81D-6B62440880DC}" type="pres">
      <dgm:prSet presAssocID="{60DCF887-404E-45C1-8488-E266539F6798}" presName="dummyMaxCanvas_ChildArea" presStyleCnt="0"/>
      <dgm:spPr/>
    </dgm:pt>
    <dgm:pt modelId="{42FB649D-3A2C-422D-8731-C013C6F0FDF4}" type="pres">
      <dgm:prSet presAssocID="{60DCF887-404E-45C1-8488-E266539F6798}" presName="fulcrum" presStyleLbl="alignAccFollowNode1" presStyleIdx="2" presStyleCnt="4"/>
      <dgm:spPr/>
    </dgm:pt>
    <dgm:pt modelId="{9E68E66B-130B-4B97-A1D5-CF5BE748ECFC}" type="pres">
      <dgm:prSet presAssocID="{60DCF887-404E-45C1-8488-E266539F6798}" presName="balance_22" presStyleLbl="alignAccFollowNode1" presStyleIdx="3" presStyleCnt="4">
        <dgm:presLayoutVars>
          <dgm:bulletEnabled val="1"/>
        </dgm:presLayoutVars>
      </dgm:prSet>
      <dgm:spPr/>
    </dgm:pt>
    <dgm:pt modelId="{40BF5C4B-3712-4279-B345-DE77D7DC339C}" type="pres">
      <dgm:prSet presAssocID="{60DCF887-404E-45C1-8488-E266539F6798}" presName="right_22_1" presStyleLbl="node1" presStyleIdx="0" presStyleCnt="4">
        <dgm:presLayoutVars>
          <dgm:bulletEnabled val="1"/>
        </dgm:presLayoutVars>
      </dgm:prSet>
      <dgm:spPr/>
    </dgm:pt>
    <dgm:pt modelId="{FC76C79B-C1C1-4999-8164-FD52B4AEEE4C}" type="pres">
      <dgm:prSet presAssocID="{60DCF887-404E-45C1-8488-E266539F6798}" presName="right_22_2" presStyleLbl="node1" presStyleIdx="1" presStyleCnt="4">
        <dgm:presLayoutVars>
          <dgm:bulletEnabled val="1"/>
        </dgm:presLayoutVars>
      </dgm:prSet>
      <dgm:spPr/>
    </dgm:pt>
    <dgm:pt modelId="{84B89D68-AAF1-461E-A80E-4DEE412CED0A}" type="pres">
      <dgm:prSet presAssocID="{60DCF887-404E-45C1-8488-E266539F6798}" presName="left_22_1" presStyleLbl="node1" presStyleIdx="2" presStyleCnt="4">
        <dgm:presLayoutVars>
          <dgm:bulletEnabled val="1"/>
        </dgm:presLayoutVars>
      </dgm:prSet>
      <dgm:spPr/>
    </dgm:pt>
    <dgm:pt modelId="{D7C09548-BBDA-43A8-A4BA-EC3BAEB25748}" type="pres">
      <dgm:prSet presAssocID="{60DCF887-404E-45C1-8488-E266539F6798}" presName="left_22_2" presStyleLbl="node1" presStyleIdx="3" presStyleCnt="4">
        <dgm:presLayoutVars>
          <dgm:bulletEnabled val="1"/>
        </dgm:presLayoutVars>
      </dgm:prSet>
      <dgm:spPr/>
    </dgm:pt>
  </dgm:ptLst>
  <dgm:cxnLst>
    <dgm:cxn modelId="{B6DA8B24-2D38-43BF-9112-50B3013EE739}" srcId="{60DCF887-404E-45C1-8488-E266539F6798}" destId="{48717917-89AB-40A9-BB9F-4CC8EA705782}" srcOrd="0" destOrd="0" parTransId="{7BBD3D98-E35B-425E-B313-A5894F0F1CDC}" sibTransId="{A50AF259-8FC7-40E3-9230-C1B8B6EB79B1}"/>
    <dgm:cxn modelId="{813B3042-5B64-44DC-B654-CCE5AA77280B}" type="presOf" srcId="{60DCF887-404E-45C1-8488-E266539F6798}" destId="{0148EAD3-58F5-499F-9261-0C32A0F340FA}" srcOrd="0" destOrd="0" presId="urn:microsoft.com/office/officeart/2005/8/layout/balance1"/>
    <dgm:cxn modelId="{DFFCB15C-ECFF-4075-9826-93B15A1573CE}" type="presOf" srcId="{48717917-89AB-40A9-BB9F-4CC8EA705782}" destId="{61A3C011-E1C1-4C6B-A44C-788884DCB6E8}" srcOrd="0" destOrd="0" presId="urn:microsoft.com/office/officeart/2005/8/layout/balance1"/>
    <dgm:cxn modelId="{B5187B6E-120A-474D-A098-0E7801E8A9D2}" srcId="{48717917-89AB-40A9-BB9F-4CC8EA705782}" destId="{7F1A1A2F-0361-4630-B0A3-DE020EFF1AF3}" srcOrd="0" destOrd="0" parTransId="{AE45C09D-20D9-41B3-83A8-0262955FDD12}" sibTransId="{16088751-4FAF-41D4-AB7B-93EC65F69F4E}"/>
    <dgm:cxn modelId="{AC213C91-4508-43F7-8EB6-969429832068}" srcId="{64E0C0E8-D0DC-4B28-B704-B36989CBE1E6}" destId="{81BF51CD-8677-4E7A-ACD5-D0FF6A399510}" srcOrd="0" destOrd="0" parTransId="{78AC0178-51CC-4A73-B467-A21F65AEBD08}" sibTransId="{AB5C046C-9F18-4040-9BE2-4F4FDD7230D5}"/>
    <dgm:cxn modelId="{F0928A91-52AE-4904-8AA6-0F7502A778E1}" type="presOf" srcId="{7F1A1A2F-0361-4630-B0A3-DE020EFF1AF3}" destId="{84B89D68-AAF1-461E-A80E-4DEE412CED0A}" srcOrd="0" destOrd="0" presId="urn:microsoft.com/office/officeart/2005/8/layout/balance1"/>
    <dgm:cxn modelId="{6101F399-55C4-4143-98FA-A0DF91B7F46D}" type="presOf" srcId="{64E0C0E8-D0DC-4B28-B704-B36989CBE1E6}" destId="{A67A6D98-7219-40C9-A054-6827E277AB43}" srcOrd="0" destOrd="0" presId="urn:microsoft.com/office/officeart/2005/8/layout/balance1"/>
    <dgm:cxn modelId="{323495AC-C8F4-4939-AA00-0D5546DDBF9D}" type="presOf" srcId="{DC93CE6E-BCE0-4856-A500-C02F232D9AEE}" destId="{D7C09548-BBDA-43A8-A4BA-EC3BAEB25748}" srcOrd="0" destOrd="0" presId="urn:microsoft.com/office/officeart/2005/8/layout/balance1"/>
    <dgm:cxn modelId="{B71323C2-A162-4C40-BE5F-9ED4F1D8562A}" srcId="{64E0C0E8-D0DC-4B28-B704-B36989CBE1E6}" destId="{D47C8686-C55B-43F9-89C9-C2FD4A35D985}" srcOrd="1" destOrd="0" parTransId="{286B5BE3-57BA-4BCD-B300-AEB09AA7F420}" sibTransId="{E4A45D29-6CC0-4FBA-B014-754CA0D7B2E8}"/>
    <dgm:cxn modelId="{5714D8D8-F0D0-4D1A-9CBE-64B4BFA6110A}" type="presOf" srcId="{81BF51CD-8677-4E7A-ACD5-D0FF6A399510}" destId="{40BF5C4B-3712-4279-B345-DE77D7DC339C}" srcOrd="0" destOrd="0" presId="urn:microsoft.com/office/officeart/2005/8/layout/balance1"/>
    <dgm:cxn modelId="{C9903FDA-96AA-428F-A0F4-85256C0C9D4D}" srcId="{48717917-89AB-40A9-BB9F-4CC8EA705782}" destId="{DC93CE6E-BCE0-4856-A500-C02F232D9AEE}" srcOrd="1" destOrd="0" parTransId="{3C104CC8-68B0-48C4-BA67-D9053283CC59}" sibTransId="{8674C517-303A-4ACD-8D62-638357536CA8}"/>
    <dgm:cxn modelId="{8C302AEA-22BE-4EE3-88B4-685779E91509}" type="presOf" srcId="{D47C8686-C55B-43F9-89C9-C2FD4A35D985}" destId="{FC76C79B-C1C1-4999-8164-FD52B4AEEE4C}" srcOrd="0" destOrd="0" presId="urn:microsoft.com/office/officeart/2005/8/layout/balance1"/>
    <dgm:cxn modelId="{2D5F2CFE-5DF7-4E55-ACEB-B0049BC50248}" srcId="{60DCF887-404E-45C1-8488-E266539F6798}" destId="{64E0C0E8-D0DC-4B28-B704-B36989CBE1E6}" srcOrd="1" destOrd="0" parTransId="{DEFE31A2-AD8D-4761-9DA0-AEF3E1D342C8}" sibTransId="{69B2B91F-3B1F-4189-BCB8-6E55E4F64CF6}"/>
    <dgm:cxn modelId="{37DC1B49-BBC0-4F00-91F8-55F2F7194A16}" type="presParOf" srcId="{0148EAD3-58F5-499F-9261-0C32A0F340FA}" destId="{256BC637-4C8A-4F66-B218-7292221613B6}" srcOrd="0" destOrd="0" presId="urn:microsoft.com/office/officeart/2005/8/layout/balance1"/>
    <dgm:cxn modelId="{C4A81488-4F32-486F-B69E-3C9082DB90A3}" type="presParOf" srcId="{0148EAD3-58F5-499F-9261-0C32A0F340FA}" destId="{7C45EF98-2E18-4968-BC96-FA951415D760}" srcOrd="1" destOrd="0" presId="urn:microsoft.com/office/officeart/2005/8/layout/balance1"/>
    <dgm:cxn modelId="{2F0C8C5B-FEE0-4269-AB5C-2BD8670B0F82}" type="presParOf" srcId="{7C45EF98-2E18-4968-BC96-FA951415D760}" destId="{61A3C011-E1C1-4C6B-A44C-788884DCB6E8}" srcOrd="0" destOrd="0" presId="urn:microsoft.com/office/officeart/2005/8/layout/balance1"/>
    <dgm:cxn modelId="{C57184B1-DA4A-4C51-A357-B013CCAC0BDE}" type="presParOf" srcId="{7C45EF98-2E18-4968-BC96-FA951415D760}" destId="{A67A6D98-7219-40C9-A054-6827E277AB43}" srcOrd="1" destOrd="0" presId="urn:microsoft.com/office/officeart/2005/8/layout/balance1"/>
    <dgm:cxn modelId="{73CD782C-23BC-4961-99C6-A0CE74B93343}" type="presParOf" srcId="{0148EAD3-58F5-499F-9261-0C32A0F340FA}" destId="{1807FC3D-E22B-49FF-BD9D-C6C310709BB1}" srcOrd="2" destOrd="0" presId="urn:microsoft.com/office/officeart/2005/8/layout/balance1"/>
    <dgm:cxn modelId="{C11B1940-B1A0-4A78-8920-9FE6EDE094CB}" type="presParOf" srcId="{1807FC3D-E22B-49FF-BD9D-C6C310709BB1}" destId="{AE17A541-2943-496A-A81D-6B62440880DC}" srcOrd="0" destOrd="0" presId="urn:microsoft.com/office/officeart/2005/8/layout/balance1"/>
    <dgm:cxn modelId="{EADD608A-9F1B-426C-A644-0540A2844FE9}" type="presParOf" srcId="{1807FC3D-E22B-49FF-BD9D-C6C310709BB1}" destId="{42FB649D-3A2C-422D-8731-C013C6F0FDF4}" srcOrd="1" destOrd="0" presId="urn:microsoft.com/office/officeart/2005/8/layout/balance1"/>
    <dgm:cxn modelId="{169CA3D2-1533-4ACF-9F99-58FE6D659DC2}" type="presParOf" srcId="{1807FC3D-E22B-49FF-BD9D-C6C310709BB1}" destId="{9E68E66B-130B-4B97-A1D5-CF5BE748ECFC}" srcOrd="2" destOrd="0" presId="urn:microsoft.com/office/officeart/2005/8/layout/balance1"/>
    <dgm:cxn modelId="{ECAF89AE-E672-426A-9DCE-FBD618F232C2}" type="presParOf" srcId="{1807FC3D-E22B-49FF-BD9D-C6C310709BB1}" destId="{40BF5C4B-3712-4279-B345-DE77D7DC339C}" srcOrd="3" destOrd="0" presId="urn:microsoft.com/office/officeart/2005/8/layout/balance1"/>
    <dgm:cxn modelId="{2BD434F3-B27E-4A5F-B1A1-87BDBEFAE0EE}" type="presParOf" srcId="{1807FC3D-E22B-49FF-BD9D-C6C310709BB1}" destId="{FC76C79B-C1C1-4999-8164-FD52B4AEEE4C}" srcOrd="4" destOrd="0" presId="urn:microsoft.com/office/officeart/2005/8/layout/balance1"/>
    <dgm:cxn modelId="{07F6A29A-C1F2-4CC4-AAE1-5E2EE2651D44}" type="presParOf" srcId="{1807FC3D-E22B-49FF-BD9D-C6C310709BB1}" destId="{84B89D68-AAF1-461E-A80E-4DEE412CED0A}" srcOrd="5" destOrd="0" presId="urn:microsoft.com/office/officeart/2005/8/layout/balance1"/>
    <dgm:cxn modelId="{D3289075-21A3-4FE9-ADEA-953D526DBC67}" type="presParOf" srcId="{1807FC3D-E22B-49FF-BD9D-C6C310709BB1}" destId="{D7C09548-BBDA-43A8-A4BA-EC3BAEB25748}" srcOrd="6" destOrd="0" presId="urn:microsoft.com/office/officeart/2005/8/layout/balance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1D82DD-32A9-47AA-AA60-319939E2203E}" type="doc">
      <dgm:prSet loTypeId="urn:microsoft.com/office/officeart/2005/8/layout/hierarchy6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BB6316CD-DD32-4EB2-A771-41953D3CF094}">
      <dgm:prSet phldrT="[Texto]" custT="1"/>
      <dgm:spPr/>
      <dgm:t>
        <a:bodyPr/>
        <a:lstStyle/>
        <a:p>
          <a:r>
            <a:rPr lang="es-ES" sz="1200" b="1" dirty="0">
              <a:ln/>
              <a:latin typeface="+mj-lt"/>
              <a:cs typeface="Arial" panose="020B0604020202020204" pitchFamily="34" charset="0"/>
            </a:rPr>
            <a:t>OISMA (REGION OF MURCIA)</a:t>
          </a:r>
        </a:p>
      </dgm:t>
    </dgm:pt>
    <dgm:pt modelId="{38E63A58-2671-4FF2-BDA5-895B608BD8EC}" type="parTrans" cxnId="{4AC4A373-2D61-4750-96D4-B9D05ACF65FF}">
      <dgm:prSet/>
      <dgm:spPr/>
      <dgm:t>
        <a:bodyPr/>
        <a:lstStyle/>
        <a:p>
          <a:endParaRPr lang="es-ES" sz="900">
            <a:ln>
              <a:noFill/>
            </a:ln>
            <a:latin typeface="+mj-lt"/>
            <a:cs typeface="Arial" panose="020B0604020202020204" pitchFamily="34" charset="0"/>
          </a:endParaRPr>
        </a:p>
      </dgm:t>
    </dgm:pt>
    <dgm:pt modelId="{577BCBF0-48C7-4C37-B1A9-AD578E88F5AF}" type="sibTrans" cxnId="{4AC4A373-2D61-4750-96D4-B9D05ACF65FF}">
      <dgm:prSet/>
      <dgm:spPr/>
      <dgm:t>
        <a:bodyPr/>
        <a:lstStyle/>
        <a:p>
          <a:endParaRPr lang="es-ES" sz="900">
            <a:ln>
              <a:noFill/>
            </a:ln>
            <a:latin typeface="+mj-lt"/>
            <a:cs typeface="Arial" panose="020B0604020202020204" pitchFamily="34" charset="0"/>
          </a:endParaRPr>
        </a:p>
      </dgm:t>
    </dgm:pt>
    <dgm:pt modelId="{24312AA2-B6D4-4552-B576-F682914C3FEB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900" b="1">
              <a:ln/>
              <a:latin typeface="+mj-lt"/>
              <a:cs typeface="Arial" panose="020B0604020202020204" pitchFamily="34" charset="0"/>
            </a:rPr>
            <a:t>AGRESTA S. COOP</a:t>
          </a:r>
          <a:endParaRPr lang="es-ES" sz="900" b="1" dirty="0">
            <a:ln/>
            <a:latin typeface="+mj-lt"/>
            <a:cs typeface="Arial" panose="020B0604020202020204" pitchFamily="34" charset="0"/>
          </a:endParaRPr>
        </a:p>
      </dgm:t>
    </dgm:pt>
    <dgm:pt modelId="{60CCA9BE-904E-43E2-81EF-FA598F94AE7D}" type="parTrans" cxnId="{DE179059-2482-4F9C-A5FF-00F756B9CBDC}">
      <dgm:prSet/>
      <dgm:spPr/>
      <dgm:t>
        <a:bodyPr/>
        <a:lstStyle/>
        <a:p>
          <a:endParaRPr lang="es-ES" sz="900">
            <a:ln>
              <a:noFill/>
            </a:ln>
            <a:latin typeface="+mj-lt"/>
            <a:cs typeface="Arial" panose="020B0604020202020204" pitchFamily="34" charset="0"/>
          </a:endParaRPr>
        </a:p>
      </dgm:t>
    </dgm:pt>
    <dgm:pt modelId="{860984A9-F54C-47CC-A58D-E06DEC8B3C2F}" type="sibTrans" cxnId="{DE179059-2482-4F9C-A5FF-00F756B9CBDC}">
      <dgm:prSet/>
      <dgm:spPr/>
      <dgm:t>
        <a:bodyPr/>
        <a:lstStyle/>
        <a:p>
          <a:endParaRPr lang="es-ES" sz="900">
            <a:ln>
              <a:noFill/>
            </a:ln>
            <a:latin typeface="+mj-lt"/>
            <a:cs typeface="Arial" panose="020B0604020202020204" pitchFamily="34" charset="0"/>
          </a:endParaRPr>
        </a:p>
      </dgm:t>
    </dgm:pt>
    <dgm:pt modelId="{29C78888-730F-4BE9-9159-87DFAD532C03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900" b="1">
              <a:ln/>
              <a:latin typeface="+mj-lt"/>
              <a:cs typeface="Arial" panose="020B0604020202020204" pitchFamily="34" charset="0"/>
            </a:rPr>
            <a:t>FUNDACIÓN CESEFOR</a:t>
          </a:r>
          <a:endParaRPr lang="es-ES" sz="900" b="1" dirty="0">
            <a:ln/>
            <a:latin typeface="+mj-lt"/>
            <a:cs typeface="Arial" panose="020B0604020202020204" pitchFamily="34" charset="0"/>
          </a:endParaRPr>
        </a:p>
      </dgm:t>
    </dgm:pt>
    <dgm:pt modelId="{3F7DA9A1-9453-418E-A5F7-F047465FD9E2}" type="parTrans" cxnId="{9D0C6DB1-E08A-4777-955B-B8581301EDFA}">
      <dgm:prSet/>
      <dgm:spPr/>
      <dgm:t>
        <a:bodyPr/>
        <a:lstStyle/>
        <a:p>
          <a:endParaRPr lang="es-ES" sz="900">
            <a:ln>
              <a:noFill/>
            </a:ln>
            <a:latin typeface="+mj-lt"/>
            <a:cs typeface="Arial" panose="020B0604020202020204" pitchFamily="34" charset="0"/>
          </a:endParaRPr>
        </a:p>
      </dgm:t>
    </dgm:pt>
    <dgm:pt modelId="{D7AE2A30-274E-4E39-BB3C-5763DFC7BA04}" type="sibTrans" cxnId="{9D0C6DB1-E08A-4777-955B-B8581301EDFA}">
      <dgm:prSet/>
      <dgm:spPr/>
      <dgm:t>
        <a:bodyPr/>
        <a:lstStyle/>
        <a:p>
          <a:endParaRPr lang="es-ES" sz="900">
            <a:ln>
              <a:noFill/>
            </a:ln>
            <a:latin typeface="+mj-lt"/>
            <a:cs typeface="Arial" panose="020B0604020202020204" pitchFamily="34" charset="0"/>
          </a:endParaRPr>
        </a:p>
      </dgm:t>
    </dgm:pt>
    <dgm:pt modelId="{849D55D1-B45E-4B75-8EF4-9FBA7C1710E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800" b="1" dirty="0">
              <a:ln/>
              <a:effectLst/>
              <a:latin typeface="+mj-lt"/>
              <a:cs typeface="Arial" panose="020B0604020202020204" pitchFamily="34" charset="0"/>
            </a:rPr>
            <a:t>CONSELLERÍA DE MEDIO AMBIENTE E ORDENACIÓN DO TERRITORIO </a:t>
          </a:r>
        </a:p>
        <a:p>
          <a:r>
            <a:rPr lang="es-ES" sz="800" b="1" dirty="0">
              <a:ln/>
              <a:latin typeface="+mj-lt"/>
              <a:cs typeface="Arial" panose="020B0604020202020204" pitchFamily="34" charset="0"/>
            </a:rPr>
            <a:t>(XUNTA DE GALICIA</a:t>
          </a:r>
          <a:r>
            <a:rPr lang="es-ES" sz="900" b="1" dirty="0">
              <a:ln/>
              <a:latin typeface="+mj-lt"/>
              <a:cs typeface="Arial" panose="020B0604020202020204" pitchFamily="34" charset="0"/>
            </a:rPr>
            <a:t>)</a:t>
          </a:r>
        </a:p>
      </dgm:t>
    </dgm:pt>
    <dgm:pt modelId="{DCB4BF43-9EBD-4E1D-B49C-3322F2B8F413}" type="parTrans" cxnId="{1DC7E1A8-8710-4131-BEB3-4B4414E01D2E}">
      <dgm:prSet/>
      <dgm:spPr/>
      <dgm:t>
        <a:bodyPr/>
        <a:lstStyle/>
        <a:p>
          <a:endParaRPr lang="es-ES" sz="900">
            <a:ln>
              <a:noFill/>
            </a:ln>
            <a:latin typeface="+mj-lt"/>
            <a:cs typeface="Arial" panose="020B0604020202020204" pitchFamily="34" charset="0"/>
          </a:endParaRPr>
        </a:p>
      </dgm:t>
    </dgm:pt>
    <dgm:pt modelId="{B0216E9F-2F3C-43A1-B539-8BC2B3193831}" type="sibTrans" cxnId="{1DC7E1A8-8710-4131-BEB3-4B4414E01D2E}">
      <dgm:prSet/>
      <dgm:spPr/>
      <dgm:t>
        <a:bodyPr/>
        <a:lstStyle/>
        <a:p>
          <a:endParaRPr lang="es-ES" sz="900">
            <a:ln>
              <a:noFill/>
            </a:ln>
            <a:latin typeface="+mj-lt"/>
            <a:cs typeface="Arial" panose="020B0604020202020204" pitchFamily="34" charset="0"/>
          </a:endParaRPr>
        </a:p>
      </dgm:t>
    </dgm:pt>
    <dgm:pt modelId="{54D6E11C-80EB-4533-86B0-A91BEB739C7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900" b="1" dirty="0">
              <a:ln/>
              <a:latin typeface="+mj-lt"/>
              <a:cs typeface="Arial" panose="020B0604020202020204" pitchFamily="34" charset="0"/>
            </a:rPr>
            <a:t>CENTRE NATIONAL DE LA PROPRIÉTÉ FORESTIÈRE</a:t>
          </a:r>
          <a:endParaRPr lang="es-ES" sz="900" b="1" dirty="0">
            <a:ln/>
            <a:latin typeface="+mj-lt"/>
            <a:cs typeface="Arial" panose="020B0604020202020204" pitchFamily="34" charset="0"/>
          </a:endParaRPr>
        </a:p>
        <a:p>
          <a:r>
            <a:rPr lang="es-ES" sz="900" b="1" dirty="0">
              <a:ln/>
              <a:latin typeface="+mj-lt"/>
              <a:cs typeface="Arial" panose="020B0604020202020204" pitchFamily="34" charset="0"/>
            </a:rPr>
            <a:t>(CNPF)</a:t>
          </a:r>
        </a:p>
      </dgm:t>
    </dgm:pt>
    <dgm:pt modelId="{2C16BDDE-AAD7-444E-9479-1159A5942B43}" type="parTrans" cxnId="{224D5EA5-09C1-4483-808B-B321162BD737}">
      <dgm:prSet/>
      <dgm:spPr/>
      <dgm:t>
        <a:bodyPr/>
        <a:lstStyle/>
        <a:p>
          <a:endParaRPr lang="es-ES" sz="900">
            <a:ln>
              <a:noFill/>
            </a:ln>
            <a:latin typeface="+mj-lt"/>
            <a:cs typeface="Arial" panose="020B0604020202020204" pitchFamily="34" charset="0"/>
          </a:endParaRPr>
        </a:p>
      </dgm:t>
    </dgm:pt>
    <dgm:pt modelId="{6BB54F95-5944-4EB8-94A3-440F281D3F8C}" type="sibTrans" cxnId="{224D5EA5-09C1-4483-808B-B321162BD737}">
      <dgm:prSet/>
      <dgm:spPr/>
      <dgm:t>
        <a:bodyPr/>
        <a:lstStyle/>
        <a:p>
          <a:endParaRPr lang="es-ES" sz="900">
            <a:ln>
              <a:noFill/>
            </a:ln>
            <a:latin typeface="+mj-lt"/>
            <a:cs typeface="Arial" panose="020B0604020202020204" pitchFamily="34" charset="0"/>
          </a:endParaRPr>
        </a:p>
      </dgm:t>
    </dgm:pt>
    <dgm:pt modelId="{B3CB58C0-86AB-4F37-988F-C7E3F0373324}">
      <dgm:prSet phldrT="[Texto]" custT="1"/>
      <dgm:spPr>
        <a:noFill/>
        <a:ln>
          <a:solidFill>
            <a:schemeClr val="accent2"/>
          </a:solidFill>
        </a:ln>
      </dgm:spPr>
      <dgm:t>
        <a:bodyPr/>
        <a:lstStyle/>
        <a:p>
          <a:endParaRPr lang="es-ES" sz="900" b="1" dirty="0">
            <a:ln>
              <a:noFill/>
            </a:ln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44787627-0298-4DC4-B57C-F058C15BD544}" type="parTrans" cxnId="{15518405-C4D6-4884-9312-9869CFCA115F}">
      <dgm:prSet/>
      <dgm:spPr/>
      <dgm:t>
        <a:bodyPr/>
        <a:lstStyle/>
        <a:p>
          <a:endParaRPr lang="es-ES" sz="900">
            <a:latin typeface="+mj-lt"/>
            <a:cs typeface="Arial" panose="020B0604020202020204" pitchFamily="34" charset="0"/>
          </a:endParaRPr>
        </a:p>
      </dgm:t>
    </dgm:pt>
    <dgm:pt modelId="{6547A187-5AA3-476B-AB2A-88D428B945CB}" type="sibTrans" cxnId="{15518405-C4D6-4884-9312-9869CFCA115F}">
      <dgm:prSet/>
      <dgm:spPr/>
      <dgm:t>
        <a:bodyPr/>
        <a:lstStyle/>
        <a:p>
          <a:endParaRPr lang="es-ES" sz="900">
            <a:latin typeface="+mj-lt"/>
            <a:cs typeface="Arial" panose="020B0604020202020204" pitchFamily="34" charset="0"/>
          </a:endParaRPr>
        </a:p>
      </dgm:t>
    </dgm:pt>
    <dgm:pt modelId="{7BBCC9CA-2B5E-447E-9960-91B954995B11}">
      <dgm:prSet phldrT="[Texto]" custT="1"/>
      <dgm:spPr>
        <a:noFill/>
        <a:ln>
          <a:solidFill>
            <a:schemeClr val="accent2"/>
          </a:solidFill>
        </a:ln>
      </dgm:spPr>
      <dgm:t>
        <a:bodyPr/>
        <a:lstStyle/>
        <a:p>
          <a:endParaRPr lang="es-ES" sz="900" b="1" dirty="0">
            <a:ln>
              <a:noFill/>
            </a:ln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39F285C4-C4D7-4E6E-8A44-5FF120F29E25}" type="parTrans" cxnId="{C51E5680-4174-4549-8570-0E4492F58F18}">
      <dgm:prSet/>
      <dgm:spPr/>
      <dgm:t>
        <a:bodyPr/>
        <a:lstStyle/>
        <a:p>
          <a:endParaRPr lang="es-ES" sz="900">
            <a:latin typeface="+mj-lt"/>
            <a:cs typeface="Arial" panose="020B0604020202020204" pitchFamily="34" charset="0"/>
          </a:endParaRPr>
        </a:p>
      </dgm:t>
    </dgm:pt>
    <dgm:pt modelId="{FB6C0028-884F-4B8F-B774-D78F80ACD855}" type="sibTrans" cxnId="{C51E5680-4174-4549-8570-0E4492F58F18}">
      <dgm:prSet/>
      <dgm:spPr/>
      <dgm:t>
        <a:bodyPr/>
        <a:lstStyle/>
        <a:p>
          <a:endParaRPr lang="es-ES" sz="900">
            <a:latin typeface="+mj-lt"/>
            <a:cs typeface="Arial" panose="020B0604020202020204" pitchFamily="34" charset="0"/>
          </a:endParaRPr>
        </a:p>
      </dgm:t>
    </dgm:pt>
    <dgm:pt modelId="{928E464D-92E0-4649-A0D4-5FE07BB2EEF0}">
      <dgm:prSet custT="1"/>
      <dgm:spPr>
        <a:noFill/>
        <a:ln>
          <a:solidFill>
            <a:schemeClr val="accent2"/>
          </a:solidFill>
        </a:ln>
      </dgm:spPr>
      <dgm:t>
        <a:bodyPr/>
        <a:lstStyle/>
        <a:p>
          <a:endParaRPr lang="es-ES" sz="900" b="1" dirty="0">
            <a:ln>
              <a:noFill/>
            </a:ln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C5BFF7B9-F922-4EAB-A676-684781AF8491}" type="parTrans" cxnId="{96428F07-C36F-4D39-93FF-DCE1579C1B14}">
      <dgm:prSet/>
      <dgm:spPr/>
      <dgm:t>
        <a:bodyPr/>
        <a:lstStyle/>
        <a:p>
          <a:endParaRPr lang="es-ES" sz="900">
            <a:latin typeface="+mj-lt"/>
            <a:cs typeface="Arial" panose="020B0604020202020204" pitchFamily="34" charset="0"/>
          </a:endParaRPr>
        </a:p>
      </dgm:t>
    </dgm:pt>
    <dgm:pt modelId="{2641A566-1AA7-4918-9765-A15772A4A0AF}" type="sibTrans" cxnId="{96428F07-C36F-4D39-93FF-DCE1579C1B14}">
      <dgm:prSet/>
      <dgm:spPr/>
      <dgm:t>
        <a:bodyPr/>
        <a:lstStyle/>
        <a:p>
          <a:endParaRPr lang="es-ES" sz="900">
            <a:latin typeface="+mj-lt"/>
            <a:cs typeface="Arial" panose="020B0604020202020204" pitchFamily="34" charset="0"/>
          </a:endParaRPr>
        </a:p>
      </dgm:t>
    </dgm:pt>
    <dgm:pt modelId="{E833A450-4A5A-46A4-8D2B-A6ECC913BA09}">
      <dgm:prSet custT="1"/>
      <dgm:spPr>
        <a:noFill/>
        <a:ln>
          <a:solidFill>
            <a:schemeClr val="accent2"/>
          </a:solidFill>
        </a:ln>
      </dgm:spPr>
      <dgm:t>
        <a:bodyPr/>
        <a:lstStyle/>
        <a:p>
          <a:endParaRPr lang="es-ES" sz="900" b="1" dirty="0">
            <a:ln>
              <a:noFill/>
            </a:ln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9F0008CD-BA9D-4AA9-A18B-C49C0C1CE900}" type="parTrans" cxnId="{48769828-535F-4EC7-95D6-F497D2823DC0}">
      <dgm:prSet/>
      <dgm:spPr/>
      <dgm:t>
        <a:bodyPr/>
        <a:lstStyle/>
        <a:p>
          <a:endParaRPr lang="es-ES" sz="900">
            <a:latin typeface="+mj-lt"/>
            <a:cs typeface="Arial" panose="020B0604020202020204" pitchFamily="34" charset="0"/>
          </a:endParaRPr>
        </a:p>
      </dgm:t>
    </dgm:pt>
    <dgm:pt modelId="{BE661276-3C88-4304-8434-48BE5F3AF050}" type="sibTrans" cxnId="{48769828-535F-4EC7-95D6-F497D2823DC0}">
      <dgm:prSet/>
      <dgm:spPr/>
      <dgm:t>
        <a:bodyPr/>
        <a:lstStyle/>
        <a:p>
          <a:endParaRPr lang="es-ES" sz="900">
            <a:latin typeface="+mj-lt"/>
            <a:cs typeface="Arial" panose="020B0604020202020204" pitchFamily="34" charset="0"/>
          </a:endParaRPr>
        </a:p>
      </dgm:t>
    </dgm:pt>
    <dgm:pt modelId="{022186CF-1BC9-4AAC-9863-E83743770D1E}">
      <dgm:prSet phldrT="[Texto]" custT="1"/>
      <dgm:spPr>
        <a:noFill/>
        <a:ln>
          <a:solidFill>
            <a:schemeClr val="accent2"/>
          </a:solidFill>
        </a:ln>
      </dgm:spPr>
      <dgm:t>
        <a:bodyPr/>
        <a:lstStyle/>
        <a:p>
          <a:endParaRPr lang="es-ES" sz="900" b="1" dirty="0">
            <a:ln>
              <a:noFill/>
            </a:ln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E87A2ED8-D8E6-4933-9A9D-1A52344E18AF}" type="parTrans" cxnId="{23C31FD5-7943-41C4-85C8-BBE0325D3792}">
      <dgm:prSet/>
      <dgm:spPr/>
      <dgm:t>
        <a:bodyPr/>
        <a:lstStyle/>
        <a:p>
          <a:endParaRPr lang="es-ES" sz="900">
            <a:latin typeface="+mj-lt"/>
            <a:cs typeface="Arial" panose="020B0604020202020204" pitchFamily="34" charset="0"/>
          </a:endParaRPr>
        </a:p>
      </dgm:t>
    </dgm:pt>
    <dgm:pt modelId="{BE030320-AC3F-4D47-B4EF-DEC62C1B4102}" type="sibTrans" cxnId="{23C31FD5-7943-41C4-85C8-BBE0325D3792}">
      <dgm:prSet/>
      <dgm:spPr/>
      <dgm:t>
        <a:bodyPr/>
        <a:lstStyle/>
        <a:p>
          <a:endParaRPr lang="es-ES" sz="900">
            <a:latin typeface="+mj-lt"/>
            <a:cs typeface="Arial" panose="020B0604020202020204" pitchFamily="34" charset="0"/>
          </a:endParaRPr>
        </a:p>
      </dgm:t>
    </dgm:pt>
    <dgm:pt modelId="{0A8392D0-DF86-4345-99A7-892BCD6DA4B7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900" b="1">
              <a:ln/>
              <a:latin typeface="+mj-lt"/>
              <a:cs typeface="Arial" panose="020B0604020202020204" pitchFamily="34" charset="0"/>
            </a:rPr>
            <a:t>UNIVERSIDAD DE CÓRDOBA</a:t>
          </a:r>
        </a:p>
        <a:p>
          <a:r>
            <a:rPr lang="es-ES" sz="900" b="1">
              <a:ln/>
              <a:latin typeface="+mj-lt"/>
              <a:cs typeface="Arial" panose="020B0604020202020204" pitchFamily="34" charset="0"/>
            </a:rPr>
            <a:t>(UCO)</a:t>
          </a:r>
          <a:endParaRPr lang="es-ES" sz="900" b="1" dirty="0">
            <a:ln/>
            <a:latin typeface="+mj-lt"/>
            <a:cs typeface="Arial" panose="020B0604020202020204" pitchFamily="34" charset="0"/>
          </a:endParaRPr>
        </a:p>
      </dgm:t>
    </dgm:pt>
    <dgm:pt modelId="{399F38FA-3AD1-46AD-B976-2BC8E4337E03}" type="sibTrans" cxnId="{834107B4-813B-4ABB-AE91-E36E14ABE621}">
      <dgm:prSet/>
      <dgm:spPr/>
      <dgm:t>
        <a:bodyPr/>
        <a:lstStyle/>
        <a:p>
          <a:endParaRPr lang="es-ES" sz="900">
            <a:ln>
              <a:noFill/>
            </a:ln>
            <a:latin typeface="+mj-lt"/>
            <a:cs typeface="Arial" panose="020B0604020202020204" pitchFamily="34" charset="0"/>
          </a:endParaRPr>
        </a:p>
      </dgm:t>
    </dgm:pt>
    <dgm:pt modelId="{A6027920-E6AD-457D-8263-43F8CE5F81CA}" type="parTrans" cxnId="{834107B4-813B-4ABB-AE91-E36E14ABE621}">
      <dgm:prSet/>
      <dgm:spPr/>
      <dgm:t>
        <a:bodyPr/>
        <a:lstStyle/>
        <a:p>
          <a:endParaRPr lang="es-ES" sz="900">
            <a:ln>
              <a:noFill/>
            </a:ln>
            <a:latin typeface="+mj-lt"/>
            <a:cs typeface="Arial" panose="020B0604020202020204" pitchFamily="34" charset="0"/>
          </a:endParaRPr>
        </a:p>
      </dgm:t>
    </dgm:pt>
    <dgm:pt modelId="{A2F3B155-932C-4EC0-9821-CD4F3FFA562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900" b="1" dirty="0">
              <a:ln/>
              <a:latin typeface="+mj-lt"/>
              <a:cs typeface="Arial" panose="020B0604020202020204" pitchFamily="34" charset="0"/>
            </a:rPr>
            <a:t>INGENIERÍA DEL ENTORNO NATURAL (IDEN)</a:t>
          </a:r>
        </a:p>
      </dgm:t>
    </dgm:pt>
    <dgm:pt modelId="{349B95CA-C8D3-45B6-AD6F-D6E50405851B}" type="parTrans" cxnId="{AD8D6EAE-9A80-4D0B-8DCF-1B3EDEE50B3A}">
      <dgm:prSet/>
      <dgm:spPr/>
      <dgm:t>
        <a:bodyPr/>
        <a:lstStyle/>
        <a:p>
          <a:endParaRPr lang="es-ES" sz="1200"/>
        </a:p>
      </dgm:t>
    </dgm:pt>
    <dgm:pt modelId="{A49EB135-9E8E-4756-A6FB-EF5BF481F8DC}" type="sibTrans" cxnId="{AD8D6EAE-9A80-4D0B-8DCF-1B3EDEE50B3A}">
      <dgm:prSet/>
      <dgm:spPr/>
      <dgm:t>
        <a:bodyPr/>
        <a:lstStyle/>
        <a:p>
          <a:endParaRPr lang="es-ES" sz="1200"/>
        </a:p>
      </dgm:t>
    </dgm:pt>
    <dgm:pt modelId="{37F4B103-BEC8-4003-984F-6BED6A4C0421}">
      <dgm:prSet custT="1"/>
      <dgm:spPr>
        <a:noFill/>
        <a:ln>
          <a:solidFill>
            <a:schemeClr val="accent2"/>
          </a:solidFill>
        </a:ln>
      </dgm:spPr>
      <dgm:t>
        <a:bodyPr/>
        <a:lstStyle/>
        <a:p>
          <a:endParaRPr lang="es-ES" sz="2400" b="1" dirty="0">
            <a:ln>
              <a:noFill/>
            </a:ln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AAF57D39-1B85-44AC-B2C6-506409D383D0}" type="parTrans" cxnId="{2F341258-4357-45FE-B9E1-DE5008B6832F}">
      <dgm:prSet/>
      <dgm:spPr/>
      <dgm:t>
        <a:bodyPr/>
        <a:lstStyle/>
        <a:p>
          <a:endParaRPr lang="es-ES" sz="1200"/>
        </a:p>
      </dgm:t>
    </dgm:pt>
    <dgm:pt modelId="{E5EBB4C8-75FE-4D25-9CB2-A800A7A35544}" type="sibTrans" cxnId="{2F341258-4357-45FE-B9E1-DE5008B6832F}">
      <dgm:prSet/>
      <dgm:spPr/>
      <dgm:t>
        <a:bodyPr/>
        <a:lstStyle/>
        <a:p>
          <a:endParaRPr lang="es-ES" sz="1200"/>
        </a:p>
      </dgm:t>
    </dgm:pt>
    <dgm:pt modelId="{7DA12685-33A4-47C6-8D4F-3BD43FA6523B}" type="pres">
      <dgm:prSet presAssocID="{AD1D82DD-32A9-47AA-AA60-319939E2203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7B14926-4F7F-40FE-A05B-4EBEEF5A7911}" type="pres">
      <dgm:prSet presAssocID="{AD1D82DD-32A9-47AA-AA60-319939E2203E}" presName="hierFlow" presStyleCnt="0"/>
      <dgm:spPr/>
    </dgm:pt>
    <dgm:pt modelId="{4EDB51F2-9DB7-4943-90A4-46D37A3D0E52}" type="pres">
      <dgm:prSet presAssocID="{AD1D82DD-32A9-47AA-AA60-319939E2203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37F9CE0-89BE-470A-A7FC-E25C91D6CA26}" type="pres">
      <dgm:prSet presAssocID="{BB6316CD-DD32-4EB2-A771-41953D3CF094}" presName="Name14" presStyleCnt="0"/>
      <dgm:spPr/>
    </dgm:pt>
    <dgm:pt modelId="{B981441F-0FEA-4CA1-A612-E6D57D4558F9}" type="pres">
      <dgm:prSet presAssocID="{BB6316CD-DD32-4EB2-A771-41953D3CF094}" presName="level1Shape" presStyleLbl="node0" presStyleIdx="0" presStyleCnt="1">
        <dgm:presLayoutVars>
          <dgm:chPref val="3"/>
        </dgm:presLayoutVars>
      </dgm:prSet>
      <dgm:spPr/>
    </dgm:pt>
    <dgm:pt modelId="{FFE3CF02-F69B-4466-8DE1-0008E188F51D}" type="pres">
      <dgm:prSet presAssocID="{BB6316CD-DD32-4EB2-A771-41953D3CF094}" presName="hierChild2" presStyleCnt="0"/>
      <dgm:spPr/>
    </dgm:pt>
    <dgm:pt modelId="{6754DC98-707F-4072-92BA-D1C8A948BED6}" type="pres">
      <dgm:prSet presAssocID="{60CCA9BE-904E-43E2-81EF-FA598F94AE7D}" presName="Name19" presStyleLbl="parChTrans1D2" presStyleIdx="0" presStyleCnt="6"/>
      <dgm:spPr/>
    </dgm:pt>
    <dgm:pt modelId="{5DA3E6F1-44AC-45E6-A20F-16DBEF0C2120}" type="pres">
      <dgm:prSet presAssocID="{24312AA2-B6D4-4552-B576-F682914C3FEB}" presName="Name21" presStyleCnt="0"/>
      <dgm:spPr/>
    </dgm:pt>
    <dgm:pt modelId="{940E8302-8A9F-4ADF-A442-57F5E0FB40A1}" type="pres">
      <dgm:prSet presAssocID="{24312AA2-B6D4-4552-B576-F682914C3FEB}" presName="level2Shape" presStyleLbl="node2" presStyleIdx="0" presStyleCnt="6"/>
      <dgm:spPr/>
    </dgm:pt>
    <dgm:pt modelId="{A89BE966-1B01-4F87-8B14-0DC81F5E8BDC}" type="pres">
      <dgm:prSet presAssocID="{24312AA2-B6D4-4552-B576-F682914C3FEB}" presName="hierChild3" presStyleCnt="0"/>
      <dgm:spPr/>
    </dgm:pt>
    <dgm:pt modelId="{6A5AF87A-D28D-458B-BA59-CBE480161496}" type="pres">
      <dgm:prSet presAssocID="{44787627-0298-4DC4-B57C-F058C15BD544}" presName="Name19" presStyleLbl="parChTrans1D3" presStyleIdx="0" presStyleCnt="6"/>
      <dgm:spPr/>
    </dgm:pt>
    <dgm:pt modelId="{4A3F4ADE-C6EB-4BF4-8162-A356C128DC97}" type="pres">
      <dgm:prSet presAssocID="{B3CB58C0-86AB-4F37-988F-C7E3F0373324}" presName="Name21" presStyleCnt="0"/>
      <dgm:spPr/>
    </dgm:pt>
    <dgm:pt modelId="{067259A3-81C4-4AAB-B3AE-742BD4DB67B4}" type="pres">
      <dgm:prSet presAssocID="{B3CB58C0-86AB-4F37-988F-C7E3F0373324}" presName="level2Shape" presStyleLbl="node3" presStyleIdx="0" presStyleCnt="6"/>
      <dgm:spPr/>
    </dgm:pt>
    <dgm:pt modelId="{76406BFB-7039-4B02-BC9F-8F35B7DEB0BB}" type="pres">
      <dgm:prSet presAssocID="{B3CB58C0-86AB-4F37-988F-C7E3F0373324}" presName="hierChild3" presStyleCnt="0"/>
      <dgm:spPr/>
    </dgm:pt>
    <dgm:pt modelId="{36C685EE-B6EC-40AE-A449-41B2E1CCB7B4}" type="pres">
      <dgm:prSet presAssocID="{3F7DA9A1-9453-418E-A5F7-F047465FD9E2}" presName="Name19" presStyleLbl="parChTrans1D2" presStyleIdx="1" presStyleCnt="6"/>
      <dgm:spPr/>
    </dgm:pt>
    <dgm:pt modelId="{47412FA7-DBFF-4771-ABED-4D74DB8D8490}" type="pres">
      <dgm:prSet presAssocID="{29C78888-730F-4BE9-9159-87DFAD532C03}" presName="Name21" presStyleCnt="0"/>
      <dgm:spPr/>
    </dgm:pt>
    <dgm:pt modelId="{E49639F1-8DC7-4009-8FE3-F51EB2A52FA8}" type="pres">
      <dgm:prSet presAssocID="{29C78888-730F-4BE9-9159-87DFAD532C03}" presName="level2Shape" presStyleLbl="node2" presStyleIdx="1" presStyleCnt="6"/>
      <dgm:spPr/>
    </dgm:pt>
    <dgm:pt modelId="{3F5FF140-904C-482D-B147-0240904BE288}" type="pres">
      <dgm:prSet presAssocID="{29C78888-730F-4BE9-9159-87DFAD532C03}" presName="hierChild3" presStyleCnt="0"/>
      <dgm:spPr/>
    </dgm:pt>
    <dgm:pt modelId="{45DF213E-7857-453B-8809-43CBEA408C83}" type="pres">
      <dgm:prSet presAssocID="{39F285C4-C4D7-4E6E-8A44-5FF120F29E25}" presName="Name19" presStyleLbl="parChTrans1D3" presStyleIdx="1" presStyleCnt="6"/>
      <dgm:spPr/>
    </dgm:pt>
    <dgm:pt modelId="{051D24C8-18A0-41E3-B54C-2C06FEF7333A}" type="pres">
      <dgm:prSet presAssocID="{7BBCC9CA-2B5E-447E-9960-91B954995B11}" presName="Name21" presStyleCnt="0"/>
      <dgm:spPr/>
    </dgm:pt>
    <dgm:pt modelId="{1F4DB3A0-9798-489C-807D-916D8F564EDA}" type="pres">
      <dgm:prSet presAssocID="{7BBCC9CA-2B5E-447E-9960-91B954995B11}" presName="level2Shape" presStyleLbl="node3" presStyleIdx="1" presStyleCnt="6"/>
      <dgm:spPr/>
    </dgm:pt>
    <dgm:pt modelId="{70B2DDA0-34BF-4056-B255-06F9AD05C738}" type="pres">
      <dgm:prSet presAssocID="{7BBCC9CA-2B5E-447E-9960-91B954995B11}" presName="hierChild3" presStyleCnt="0"/>
      <dgm:spPr/>
    </dgm:pt>
    <dgm:pt modelId="{410CC894-1B50-49F5-AD45-CE7777262AD7}" type="pres">
      <dgm:prSet presAssocID="{DCB4BF43-9EBD-4E1D-B49C-3322F2B8F413}" presName="Name19" presStyleLbl="parChTrans1D2" presStyleIdx="2" presStyleCnt="6"/>
      <dgm:spPr/>
    </dgm:pt>
    <dgm:pt modelId="{1D11E8AD-17D7-492D-91F5-3841A5C628C1}" type="pres">
      <dgm:prSet presAssocID="{849D55D1-B45E-4B75-8EF4-9FBA7C1710E1}" presName="Name21" presStyleCnt="0"/>
      <dgm:spPr/>
    </dgm:pt>
    <dgm:pt modelId="{340ACF3C-2DEC-4B49-B040-90F59A64C972}" type="pres">
      <dgm:prSet presAssocID="{849D55D1-B45E-4B75-8EF4-9FBA7C1710E1}" presName="level2Shape" presStyleLbl="node2" presStyleIdx="2" presStyleCnt="6"/>
      <dgm:spPr/>
    </dgm:pt>
    <dgm:pt modelId="{4E4C710D-CCD8-4004-B827-24CBDDBD069A}" type="pres">
      <dgm:prSet presAssocID="{849D55D1-B45E-4B75-8EF4-9FBA7C1710E1}" presName="hierChild3" presStyleCnt="0"/>
      <dgm:spPr/>
    </dgm:pt>
    <dgm:pt modelId="{FA01A4B4-8A0A-4FE9-A86E-984568E03343}" type="pres">
      <dgm:prSet presAssocID="{C5BFF7B9-F922-4EAB-A676-684781AF8491}" presName="Name19" presStyleLbl="parChTrans1D3" presStyleIdx="2" presStyleCnt="6"/>
      <dgm:spPr/>
    </dgm:pt>
    <dgm:pt modelId="{06ACD9A0-B387-4A20-BA22-3A2C4FFE6C53}" type="pres">
      <dgm:prSet presAssocID="{928E464D-92E0-4649-A0D4-5FE07BB2EEF0}" presName="Name21" presStyleCnt="0"/>
      <dgm:spPr/>
    </dgm:pt>
    <dgm:pt modelId="{D22B497C-233B-4436-9AA9-EA6C2DD68FE6}" type="pres">
      <dgm:prSet presAssocID="{928E464D-92E0-4649-A0D4-5FE07BB2EEF0}" presName="level2Shape" presStyleLbl="node3" presStyleIdx="2" presStyleCnt="6"/>
      <dgm:spPr/>
    </dgm:pt>
    <dgm:pt modelId="{F3A59FEB-3767-414E-B831-90198B25E31D}" type="pres">
      <dgm:prSet presAssocID="{928E464D-92E0-4649-A0D4-5FE07BB2EEF0}" presName="hierChild3" presStyleCnt="0"/>
      <dgm:spPr/>
    </dgm:pt>
    <dgm:pt modelId="{574B4D2B-C505-4385-9659-9D76F28DC2F3}" type="pres">
      <dgm:prSet presAssocID="{2C16BDDE-AAD7-444E-9479-1159A5942B43}" presName="Name19" presStyleLbl="parChTrans1D2" presStyleIdx="3" presStyleCnt="6"/>
      <dgm:spPr/>
    </dgm:pt>
    <dgm:pt modelId="{9F1C4B48-F57F-480A-9351-E5A97E4EC1B9}" type="pres">
      <dgm:prSet presAssocID="{54D6E11C-80EB-4533-86B0-A91BEB739C7D}" presName="Name21" presStyleCnt="0"/>
      <dgm:spPr/>
    </dgm:pt>
    <dgm:pt modelId="{56597FEE-5A4C-4F8E-939A-A6A33F407398}" type="pres">
      <dgm:prSet presAssocID="{54D6E11C-80EB-4533-86B0-A91BEB739C7D}" presName="level2Shape" presStyleLbl="node2" presStyleIdx="3" presStyleCnt="6"/>
      <dgm:spPr/>
    </dgm:pt>
    <dgm:pt modelId="{49882B4A-6AE5-40B3-8590-AF2301CF9CD1}" type="pres">
      <dgm:prSet presAssocID="{54D6E11C-80EB-4533-86B0-A91BEB739C7D}" presName="hierChild3" presStyleCnt="0"/>
      <dgm:spPr/>
    </dgm:pt>
    <dgm:pt modelId="{49EAEA5A-3458-4691-A305-AE840E269F18}" type="pres">
      <dgm:prSet presAssocID="{AAF57D39-1B85-44AC-B2C6-506409D383D0}" presName="Name19" presStyleLbl="parChTrans1D3" presStyleIdx="3" presStyleCnt="6"/>
      <dgm:spPr/>
    </dgm:pt>
    <dgm:pt modelId="{9AAB964C-14EE-44F8-9844-3628D097B2C3}" type="pres">
      <dgm:prSet presAssocID="{37F4B103-BEC8-4003-984F-6BED6A4C0421}" presName="Name21" presStyleCnt="0"/>
      <dgm:spPr/>
    </dgm:pt>
    <dgm:pt modelId="{995B7186-FCCE-44F4-BB8A-60234BA4ECC7}" type="pres">
      <dgm:prSet presAssocID="{37F4B103-BEC8-4003-984F-6BED6A4C0421}" presName="level2Shape" presStyleLbl="node3" presStyleIdx="3" presStyleCnt="6"/>
      <dgm:spPr/>
    </dgm:pt>
    <dgm:pt modelId="{5908913D-7EA8-4F16-921C-559D8EEA6FA4}" type="pres">
      <dgm:prSet presAssocID="{37F4B103-BEC8-4003-984F-6BED6A4C0421}" presName="hierChild3" presStyleCnt="0"/>
      <dgm:spPr/>
    </dgm:pt>
    <dgm:pt modelId="{0EC1F6B6-8034-4E50-816E-7C245FBCD612}" type="pres">
      <dgm:prSet presAssocID="{349B95CA-C8D3-45B6-AD6F-D6E50405851B}" presName="Name19" presStyleLbl="parChTrans1D2" presStyleIdx="4" presStyleCnt="6"/>
      <dgm:spPr/>
    </dgm:pt>
    <dgm:pt modelId="{8B78CCF3-995B-4B96-BA3F-14E0717BBEC7}" type="pres">
      <dgm:prSet presAssocID="{A2F3B155-932C-4EC0-9821-CD4F3FFA562C}" presName="Name21" presStyleCnt="0"/>
      <dgm:spPr/>
    </dgm:pt>
    <dgm:pt modelId="{2C952DD0-A652-4227-8C38-878E068D49A2}" type="pres">
      <dgm:prSet presAssocID="{A2F3B155-932C-4EC0-9821-CD4F3FFA562C}" presName="level2Shape" presStyleLbl="node2" presStyleIdx="4" presStyleCnt="6"/>
      <dgm:spPr/>
    </dgm:pt>
    <dgm:pt modelId="{CF2668C6-1159-40F8-B581-C35E4B569A45}" type="pres">
      <dgm:prSet presAssocID="{A2F3B155-932C-4EC0-9821-CD4F3FFA562C}" presName="hierChild3" presStyleCnt="0"/>
      <dgm:spPr/>
    </dgm:pt>
    <dgm:pt modelId="{7193FFF3-7C5C-4204-A9D2-6E620F1BB74F}" type="pres">
      <dgm:prSet presAssocID="{9F0008CD-BA9D-4AA9-A18B-C49C0C1CE900}" presName="Name19" presStyleLbl="parChTrans1D3" presStyleIdx="4" presStyleCnt="6"/>
      <dgm:spPr/>
    </dgm:pt>
    <dgm:pt modelId="{F3A69D81-B6EF-422C-8759-90E00028B790}" type="pres">
      <dgm:prSet presAssocID="{E833A450-4A5A-46A4-8D2B-A6ECC913BA09}" presName="Name21" presStyleCnt="0"/>
      <dgm:spPr/>
    </dgm:pt>
    <dgm:pt modelId="{B0CCFD3B-5CD1-4EEF-9CA0-39C0179C4AED}" type="pres">
      <dgm:prSet presAssocID="{E833A450-4A5A-46A4-8D2B-A6ECC913BA09}" presName="level2Shape" presStyleLbl="node3" presStyleIdx="4" presStyleCnt="6"/>
      <dgm:spPr/>
    </dgm:pt>
    <dgm:pt modelId="{4B2815C4-DC2A-4704-A245-90E169D3D156}" type="pres">
      <dgm:prSet presAssocID="{E833A450-4A5A-46A4-8D2B-A6ECC913BA09}" presName="hierChild3" presStyleCnt="0"/>
      <dgm:spPr/>
    </dgm:pt>
    <dgm:pt modelId="{2F3DCD79-91E1-4633-AB47-8C2EA7B1937E}" type="pres">
      <dgm:prSet presAssocID="{A6027920-E6AD-457D-8263-43F8CE5F81CA}" presName="Name19" presStyleLbl="parChTrans1D2" presStyleIdx="5" presStyleCnt="6"/>
      <dgm:spPr/>
    </dgm:pt>
    <dgm:pt modelId="{756B6852-DB1A-422B-BE60-48282B1DAB55}" type="pres">
      <dgm:prSet presAssocID="{0A8392D0-DF86-4345-99A7-892BCD6DA4B7}" presName="Name21" presStyleCnt="0"/>
      <dgm:spPr/>
    </dgm:pt>
    <dgm:pt modelId="{AEBFBAC0-8A99-4CEA-9468-28435296131C}" type="pres">
      <dgm:prSet presAssocID="{0A8392D0-DF86-4345-99A7-892BCD6DA4B7}" presName="level2Shape" presStyleLbl="node2" presStyleIdx="5" presStyleCnt="6"/>
      <dgm:spPr/>
    </dgm:pt>
    <dgm:pt modelId="{E52067C5-FBED-40AC-939F-2C91237DAD9F}" type="pres">
      <dgm:prSet presAssocID="{0A8392D0-DF86-4345-99A7-892BCD6DA4B7}" presName="hierChild3" presStyleCnt="0"/>
      <dgm:spPr/>
    </dgm:pt>
    <dgm:pt modelId="{0C434052-6E3C-4C28-BFEA-21F61E2FB454}" type="pres">
      <dgm:prSet presAssocID="{E87A2ED8-D8E6-4933-9A9D-1A52344E18AF}" presName="Name19" presStyleLbl="parChTrans1D3" presStyleIdx="5" presStyleCnt="6"/>
      <dgm:spPr/>
    </dgm:pt>
    <dgm:pt modelId="{E38D53C2-AC52-4843-AD03-E0DBF02D3785}" type="pres">
      <dgm:prSet presAssocID="{022186CF-1BC9-4AAC-9863-E83743770D1E}" presName="Name21" presStyleCnt="0"/>
      <dgm:spPr/>
    </dgm:pt>
    <dgm:pt modelId="{E71E082A-2C54-4607-B533-DDF2ADEA4D64}" type="pres">
      <dgm:prSet presAssocID="{022186CF-1BC9-4AAC-9863-E83743770D1E}" presName="level2Shape" presStyleLbl="node3" presStyleIdx="5" presStyleCnt="6"/>
      <dgm:spPr/>
    </dgm:pt>
    <dgm:pt modelId="{2BFA938A-1A88-45D3-A15A-BE1535DCD81B}" type="pres">
      <dgm:prSet presAssocID="{022186CF-1BC9-4AAC-9863-E83743770D1E}" presName="hierChild3" presStyleCnt="0"/>
      <dgm:spPr/>
    </dgm:pt>
    <dgm:pt modelId="{B3013E63-D5BC-4698-A321-866F5E52094E}" type="pres">
      <dgm:prSet presAssocID="{AD1D82DD-32A9-47AA-AA60-319939E2203E}" presName="bgShapesFlow" presStyleCnt="0"/>
      <dgm:spPr/>
    </dgm:pt>
  </dgm:ptLst>
  <dgm:cxnLst>
    <dgm:cxn modelId="{15518405-C4D6-4884-9312-9869CFCA115F}" srcId="{24312AA2-B6D4-4552-B576-F682914C3FEB}" destId="{B3CB58C0-86AB-4F37-988F-C7E3F0373324}" srcOrd="0" destOrd="0" parTransId="{44787627-0298-4DC4-B57C-F058C15BD544}" sibTransId="{6547A187-5AA3-476B-AB2A-88D428B945CB}"/>
    <dgm:cxn modelId="{96428F07-C36F-4D39-93FF-DCE1579C1B14}" srcId="{849D55D1-B45E-4B75-8EF4-9FBA7C1710E1}" destId="{928E464D-92E0-4649-A0D4-5FE07BB2EEF0}" srcOrd="0" destOrd="0" parTransId="{C5BFF7B9-F922-4EAB-A676-684781AF8491}" sibTransId="{2641A566-1AA7-4918-9765-A15772A4A0AF}"/>
    <dgm:cxn modelId="{7EE01912-9A98-4945-A5D0-0BCCBB1A63A2}" type="presOf" srcId="{022186CF-1BC9-4AAC-9863-E83743770D1E}" destId="{E71E082A-2C54-4607-B533-DDF2ADEA4D64}" srcOrd="0" destOrd="0" presId="urn:microsoft.com/office/officeart/2005/8/layout/hierarchy6"/>
    <dgm:cxn modelId="{30DBB917-AC7D-443C-B650-96B9BB3EC9D8}" type="presOf" srcId="{C5BFF7B9-F922-4EAB-A676-684781AF8491}" destId="{FA01A4B4-8A0A-4FE9-A86E-984568E03343}" srcOrd="0" destOrd="0" presId="urn:microsoft.com/office/officeart/2005/8/layout/hierarchy6"/>
    <dgm:cxn modelId="{B30C6018-2010-4161-9728-C40838E76522}" type="presOf" srcId="{37F4B103-BEC8-4003-984F-6BED6A4C0421}" destId="{995B7186-FCCE-44F4-BB8A-60234BA4ECC7}" srcOrd="0" destOrd="0" presId="urn:microsoft.com/office/officeart/2005/8/layout/hierarchy6"/>
    <dgm:cxn modelId="{C2491E26-9E31-4849-8A0B-DFDE3DDF0C88}" type="presOf" srcId="{24312AA2-B6D4-4552-B576-F682914C3FEB}" destId="{940E8302-8A9F-4ADF-A442-57F5E0FB40A1}" srcOrd="0" destOrd="0" presId="urn:microsoft.com/office/officeart/2005/8/layout/hierarchy6"/>
    <dgm:cxn modelId="{48769828-535F-4EC7-95D6-F497D2823DC0}" srcId="{A2F3B155-932C-4EC0-9821-CD4F3FFA562C}" destId="{E833A450-4A5A-46A4-8D2B-A6ECC913BA09}" srcOrd="0" destOrd="0" parTransId="{9F0008CD-BA9D-4AA9-A18B-C49C0C1CE900}" sibTransId="{BE661276-3C88-4304-8434-48BE5F3AF050}"/>
    <dgm:cxn modelId="{00FD353D-F257-47C9-8669-B273874B9D19}" type="presOf" srcId="{E87A2ED8-D8E6-4933-9A9D-1A52344E18AF}" destId="{0C434052-6E3C-4C28-BFEA-21F61E2FB454}" srcOrd="0" destOrd="0" presId="urn:microsoft.com/office/officeart/2005/8/layout/hierarchy6"/>
    <dgm:cxn modelId="{96780A3F-20B4-4D7E-B0C0-C632CADB4997}" type="presOf" srcId="{DCB4BF43-9EBD-4E1D-B49C-3322F2B8F413}" destId="{410CC894-1B50-49F5-AD45-CE7777262AD7}" srcOrd="0" destOrd="0" presId="urn:microsoft.com/office/officeart/2005/8/layout/hierarchy6"/>
    <dgm:cxn modelId="{A9153043-6849-48C9-9239-1C30B0A87E16}" type="presOf" srcId="{928E464D-92E0-4649-A0D4-5FE07BB2EEF0}" destId="{D22B497C-233B-4436-9AA9-EA6C2DD68FE6}" srcOrd="0" destOrd="0" presId="urn:microsoft.com/office/officeart/2005/8/layout/hierarchy6"/>
    <dgm:cxn modelId="{99CA8847-890A-496D-B83B-034BB3F9F79D}" type="presOf" srcId="{A2F3B155-932C-4EC0-9821-CD4F3FFA562C}" destId="{2C952DD0-A652-4227-8C38-878E068D49A2}" srcOrd="0" destOrd="0" presId="urn:microsoft.com/office/officeart/2005/8/layout/hierarchy6"/>
    <dgm:cxn modelId="{84934D4C-176B-451C-9B09-D12D397A5429}" type="presOf" srcId="{B3CB58C0-86AB-4F37-988F-C7E3F0373324}" destId="{067259A3-81C4-4AAB-B3AE-742BD4DB67B4}" srcOrd="0" destOrd="0" presId="urn:microsoft.com/office/officeart/2005/8/layout/hierarchy6"/>
    <dgm:cxn modelId="{0A23B652-1ED3-4D0B-9A79-52DB8A800374}" type="presOf" srcId="{9F0008CD-BA9D-4AA9-A18B-C49C0C1CE900}" destId="{7193FFF3-7C5C-4204-A9D2-6E620F1BB74F}" srcOrd="0" destOrd="0" presId="urn:microsoft.com/office/officeart/2005/8/layout/hierarchy6"/>
    <dgm:cxn modelId="{87125F55-4D81-41CB-8586-F8AE4FB79D27}" type="presOf" srcId="{AD1D82DD-32A9-47AA-AA60-319939E2203E}" destId="{7DA12685-33A4-47C6-8D4F-3BD43FA6523B}" srcOrd="0" destOrd="0" presId="urn:microsoft.com/office/officeart/2005/8/layout/hierarchy6"/>
    <dgm:cxn modelId="{2F341258-4357-45FE-B9E1-DE5008B6832F}" srcId="{54D6E11C-80EB-4533-86B0-A91BEB739C7D}" destId="{37F4B103-BEC8-4003-984F-6BED6A4C0421}" srcOrd="0" destOrd="0" parTransId="{AAF57D39-1B85-44AC-B2C6-506409D383D0}" sibTransId="{E5EBB4C8-75FE-4D25-9CB2-A800A7A35544}"/>
    <dgm:cxn modelId="{DE179059-2482-4F9C-A5FF-00F756B9CBDC}" srcId="{BB6316CD-DD32-4EB2-A771-41953D3CF094}" destId="{24312AA2-B6D4-4552-B576-F682914C3FEB}" srcOrd="0" destOrd="0" parTransId="{60CCA9BE-904E-43E2-81EF-FA598F94AE7D}" sibTransId="{860984A9-F54C-47CC-A58D-E06DEC8B3C2F}"/>
    <dgm:cxn modelId="{4AC4A373-2D61-4750-96D4-B9D05ACF65FF}" srcId="{AD1D82DD-32A9-47AA-AA60-319939E2203E}" destId="{BB6316CD-DD32-4EB2-A771-41953D3CF094}" srcOrd="0" destOrd="0" parTransId="{38E63A58-2671-4FF2-BDA5-895B608BD8EC}" sibTransId="{577BCBF0-48C7-4C37-B1A9-AD578E88F5AF}"/>
    <dgm:cxn modelId="{CC2B4576-C713-4E37-921C-7DC2532DFB49}" type="presOf" srcId="{39F285C4-C4D7-4E6E-8A44-5FF120F29E25}" destId="{45DF213E-7857-453B-8809-43CBEA408C83}" srcOrd="0" destOrd="0" presId="urn:microsoft.com/office/officeart/2005/8/layout/hierarchy6"/>
    <dgm:cxn modelId="{C51E5680-4174-4549-8570-0E4492F58F18}" srcId="{29C78888-730F-4BE9-9159-87DFAD532C03}" destId="{7BBCC9CA-2B5E-447E-9960-91B954995B11}" srcOrd="0" destOrd="0" parTransId="{39F285C4-C4D7-4E6E-8A44-5FF120F29E25}" sibTransId="{FB6C0028-884F-4B8F-B774-D78F80ACD855}"/>
    <dgm:cxn modelId="{A5FF1199-7FD2-4A9D-8407-5CC075F317D0}" type="presOf" srcId="{E833A450-4A5A-46A4-8D2B-A6ECC913BA09}" destId="{B0CCFD3B-5CD1-4EEF-9CA0-39C0179C4AED}" srcOrd="0" destOrd="0" presId="urn:microsoft.com/office/officeart/2005/8/layout/hierarchy6"/>
    <dgm:cxn modelId="{57165B99-9B38-4991-9E41-C627D720057D}" type="presOf" srcId="{A6027920-E6AD-457D-8263-43F8CE5F81CA}" destId="{2F3DCD79-91E1-4633-AB47-8C2EA7B1937E}" srcOrd="0" destOrd="0" presId="urn:microsoft.com/office/officeart/2005/8/layout/hierarchy6"/>
    <dgm:cxn modelId="{CBFF88A2-E07B-4093-BD32-431E23E033CD}" type="presOf" srcId="{2C16BDDE-AAD7-444E-9479-1159A5942B43}" destId="{574B4D2B-C505-4385-9659-9D76F28DC2F3}" srcOrd="0" destOrd="0" presId="urn:microsoft.com/office/officeart/2005/8/layout/hierarchy6"/>
    <dgm:cxn modelId="{2B68A7A3-4931-49B4-A75F-C629B894EE66}" type="presOf" srcId="{3F7DA9A1-9453-418E-A5F7-F047465FD9E2}" destId="{36C685EE-B6EC-40AE-A449-41B2E1CCB7B4}" srcOrd="0" destOrd="0" presId="urn:microsoft.com/office/officeart/2005/8/layout/hierarchy6"/>
    <dgm:cxn modelId="{224D5EA5-09C1-4483-808B-B321162BD737}" srcId="{BB6316CD-DD32-4EB2-A771-41953D3CF094}" destId="{54D6E11C-80EB-4533-86B0-A91BEB739C7D}" srcOrd="3" destOrd="0" parTransId="{2C16BDDE-AAD7-444E-9479-1159A5942B43}" sibTransId="{6BB54F95-5944-4EB8-94A3-440F281D3F8C}"/>
    <dgm:cxn modelId="{1DC7E1A8-8710-4131-BEB3-4B4414E01D2E}" srcId="{BB6316CD-DD32-4EB2-A771-41953D3CF094}" destId="{849D55D1-B45E-4B75-8EF4-9FBA7C1710E1}" srcOrd="2" destOrd="0" parTransId="{DCB4BF43-9EBD-4E1D-B49C-3322F2B8F413}" sibTransId="{B0216E9F-2F3C-43A1-B539-8BC2B3193831}"/>
    <dgm:cxn modelId="{AD8D6EAE-9A80-4D0B-8DCF-1B3EDEE50B3A}" srcId="{BB6316CD-DD32-4EB2-A771-41953D3CF094}" destId="{A2F3B155-932C-4EC0-9821-CD4F3FFA562C}" srcOrd="4" destOrd="0" parTransId="{349B95CA-C8D3-45B6-AD6F-D6E50405851B}" sibTransId="{A49EB135-9E8E-4756-A6FB-EF5BF481F8DC}"/>
    <dgm:cxn modelId="{9D0C6DB1-E08A-4777-955B-B8581301EDFA}" srcId="{BB6316CD-DD32-4EB2-A771-41953D3CF094}" destId="{29C78888-730F-4BE9-9159-87DFAD532C03}" srcOrd="1" destOrd="0" parTransId="{3F7DA9A1-9453-418E-A5F7-F047465FD9E2}" sibTransId="{D7AE2A30-274E-4E39-BB3C-5763DFC7BA04}"/>
    <dgm:cxn modelId="{CF6596B3-CE8C-474D-A00E-1FF979D233C0}" type="presOf" srcId="{29C78888-730F-4BE9-9159-87DFAD532C03}" destId="{E49639F1-8DC7-4009-8FE3-F51EB2A52FA8}" srcOrd="0" destOrd="0" presId="urn:microsoft.com/office/officeart/2005/8/layout/hierarchy6"/>
    <dgm:cxn modelId="{834107B4-813B-4ABB-AE91-E36E14ABE621}" srcId="{BB6316CD-DD32-4EB2-A771-41953D3CF094}" destId="{0A8392D0-DF86-4345-99A7-892BCD6DA4B7}" srcOrd="5" destOrd="0" parTransId="{A6027920-E6AD-457D-8263-43F8CE5F81CA}" sibTransId="{399F38FA-3AD1-46AD-B976-2BC8E4337E03}"/>
    <dgm:cxn modelId="{8F4CA2BE-7510-4DD1-A0EC-C4FD9BA16766}" type="presOf" srcId="{7BBCC9CA-2B5E-447E-9960-91B954995B11}" destId="{1F4DB3A0-9798-489C-807D-916D8F564EDA}" srcOrd="0" destOrd="0" presId="urn:microsoft.com/office/officeart/2005/8/layout/hierarchy6"/>
    <dgm:cxn modelId="{8CD0E4C0-A173-46C5-989F-674AEFCC046A}" type="presOf" srcId="{60CCA9BE-904E-43E2-81EF-FA598F94AE7D}" destId="{6754DC98-707F-4072-92BA-D1C8A948BED6}" srcOrd="0" destOrd="0" presId="urn:microsoft.com/office/officeart/2005/8/layout/hierarchy6"/>
    <dgm:cxn modelId="{E696C3C1-F155-4F48-A995-29B738D94A84}" type="presOf" srcId="{849D55D1-B45E-4B75-8EF4-9FBA7C1710E1}" destId="{340ACF3C-2DEC-4B49-B040-90F59A64C972}" srcOrd="0" destOrd="0" presId="urn:microsoft.com/office/officeart/2005/8/layout/hierarchy6"/>
    <dgm:cxn modelId="{E92B65C7-D136-402E-9FE1-A20BEBF66356}" type="presOf" srcId="{54D6E11C-80EB-4533-86B0-A91BEB739C7D}" destId="{56597FEE-5A4C-4F8E-939A-A6A33F407398}" srcOrd="0" destOrd="0" presId="urn:microsoft.com/office/officeart/2005/8/layout/hierarchy6"/>
    <dgm:cxn modelId="{9FBD3EC8-53CE-450A-A90A-A2CD71F1962D}" type="presOf" srcId="{349B95CA-C8D3-45B6-AD6F-D6E50405851B}" destId="{0EC1F6B6-8034-4E50-816E-7C245FBCD612}" srcOrd="0" destOrd="0" presId="urn:microsoft.com/office/officeart/2005/8/layout/hierarchy6"/>
    <dgm:cxn modelId="{17E613CE-5838-441C-8724-C9A483BBC1CC}" type="presOf" srcId="{0A8392D0-DF86-4345-99A7-892BCD6DA4B7}" destId="{AEBFBAC0-8A99-4CEA-9468-28435296131C}" srcOrd="0" destOrd="0" presId="urn:microsoft.com/office/officeart/2005/8/layout/hierarchy6"/>
    <dgm:cxn modelId="{A4BD96D2-3BA8-4529-9331-CCF794128F6B}" type="presOf" srcId="{44787627-0298-4DC4-B57C-F058C15BD544}" destId="{6A5AF87A-D28D-458B-BA59-CBE480161496}" srcOrd="0" destOrd="0" presId="urn:microsoft.com/office/officeart/2005/8/layout/hierarchy6"/>
    <dgm:cxn modelId="{23C31FD5-7943-41C4-85C8-BBE0325D3792}" srcId="{0A8392D0-DF86-4345-99A7-892BCD6DA4B7}" destId="{022186CF-1BC9-4AAC-9863-E83743770D1E}" srcOrd="0" destOrd="0" parTransId="{E87A2ED8-D8E6-4933-9A9D-1A52344E18AF}" sibTransId="{BE030320-AC3F-4D47-B4EF-DEC62C1B4102}"/>
    <dgm:cxn modelId="{B1A52ED5-71D8-487C-9013-44B610DC724B}" type="presOf" srcId="{AAF57D39-1B85-44AC-B2C6-506409D383D0}" destId="{49EAEA5A-3458-4691-A305-AE840E269F18}" srcOrd="0" destOrd="0" presId="urn:microsoft.com/office/officeart/2005/8/layout/hierarchy6"/>
    <dgm:cxn modelId="{609741E2-738A-4A0E-9491-077AC4A5741C}" type="presOf" srcId="{BB6316CD-DD32-4EB2-A771-41953D3CF094}" destId="{B981441F-0FEA-4CA1-A612-E6D57D4558F9}" srcOrd="0" destOrd="0" presId="urn:microsoft.com/office/officeart/2005/8/layout/hierarchy6"/>
    <dgm:cxn modelId="{A6152A07-0A57-4CBA-A903-B66D9A4BB0D1}" type="presParOf" srcId="{7DA12685-33A4-47C6-8D4F-3BD43FA6523B}" destId="{27B14926-4F7F-40FE-A05B-4EBEEF5A7911}" srcOrd="0" destOrd="0" presId="urn:microsoft.com/office/officeart/2005/8/layout/hierarchy6"/>
    <dgm:cxn modelId="{361C13B2-A670-44C2-95BF-ADAAC25A14B9}" type="presParOf" srcId="{27B14926-4F7F-40FE-A05B-4EBEEF5A7911}" destId="{4EDB51F2-9DB7-4943-90A4-46D37A3D0E52}" srcOrd="0" destOrd="0" presId="urn:microsoft.com/office/officeart/2005/8/layout/hierarchy6"/>
    <dgm:cxn modelId="{EA94D63B-074F-4027-9EA4-D187CC7E2C90}" type="presParOf" srcId="{4EDB51F2-9DB7-4943-90A4-46D37A3D0E52}" destId="{537F9CE0-89BE-470A-A7FC-E25C91D6CA26}" srcOrd="0" destOrd="0" presId="urn:microsoft.com/office/officeart/2005/8/layout/hierarchy6"/>
    <dgm:cxn modelId="{9D93A7B8-38FB-4148-A510-D568DA1ACF19}" type="presParOf" srcId="{537F9CE0-89BE-470A-A7FC-E25C91D6CA26}" destId="{B981441F-0FEA-4CA1-A612-E6D57D4558F9}" srcOrd="0" destOrd="0" presId="urn:microsoft.com/office/officeart/2005/8/layout/hierarchy6"/>
    <dgm:cxn modelId="{21E1F490-A5D8-4A7C-BE1C-55BA9927E6E2}" type="presParOf" srcId="{537F9CE0-89BE-470A-A7FC-E25C91D6CA26}" destId="{FFE3CF02-F69B-4466-8DE1-0008E188F51D}" srcOrd="1" destOrd="0" presId="urn:microsoft.com/office/officeart/2005/8/layout/hierarchy6"/>
    <dgm:cxn modelId="{BEE34BA2-6AFB-446D-8A3E-BC1C1001854F}" type="presParOf" srcId="{FFE3CF02-F69B-4466-8DE1-0008E188F51D}" destId="{6754DC98-707F-4072-92BA-D1C8A948BED6}" srcOrd="0" destOrd="0" presId="urn:microsoft.com/office/officeart/2005/8/layout/hierarchy6"/>
    <dgm:cxn modelId="{50DBCA5A-858C-467D-9F0E-4B7495A900EE}" type="presParOf" srcId="{FFE3CF02-F69B-4466-8DE1-0008E188F51D}" destId="{5DA3E6F1-44AC-45E6-A20F-16DBEF0C2120}" srcOrd="1" destOrd="0" presId="urn:microsoft.com/office/officeart/2005/8/layout/hierarchy6"/>
    <dgm:cxn modelId="{9A049ECC-8B35-4416-BC11-2450E4F2EF18}" type="presParOf" srcId="{5DA3E6F1-44AC-45E6-A20F-16DBEF0C2120}" destId="{940E8302-8A9F-4ADF-A442-57F5E0FB40A1}" srcOrd="0" destOrd="0" presId="urn:microsoft.com/office/officeart/2005/8/layout/hierarchy6"/>
    <dgm:cxn modelId="{39CBE3F8-724F-4BDA-A70D-E6EC82A705C3}" type="presParOf" srcId="{5DA3E6F1-44AC-45E6-A20F-16DBEF0C2120}" destId="{A89BE966-1B01-4F87-8B14-0DC81F5E8BDC}" srcOrd="1" destOrd="0" presId="urn:microsoft.com/office/officeart/2005/8/layout/hierarchy6"/>
    <dgm:cxn modelId="{E57218BD-7BD2-404B-8BE8-77620D5528BF}" type="presParOf" srcId="{A89BE966-1B01-4F87-8B14-0DC81F5E8BDC}" destId="{6A5AF87A-D28D-458B-BA59-CBE480161496}" srcOrd="0" destOrd="0" presId="urn:microsoft.com/office/officeart/2005/8/layout/hierarchy6"/>
    <dgm:cxn modelId="{009DD669-981C-416A-87B4-8BE1CA8C6203}" type="presParOf" srcId="{A89BE966-1B01-4F87-8B14-0DC81F5E8BDC}" destId="{4A3F4ADE-C6EB-4BF4-8162-A356C128DC97}" srcOrd="1" destOrd="0" presId="urn:microsoft.com/office/officeart/2005/8/layout/hierarchy6"/>
    <dgm:cxn modelId="{D17118BE-4724-4609-BB9E-EDB28492D7B2}" type="presParOf" srcId="{4A3F4ADE-C6EB-4BF4-8162-A356C128DC97}" destId="{067259A3-81C4-4AAB-B3AE-742BD4DB67B4}" srcOrd="0" destOrd="0" presId="urn:microsoft.com/office/officeart/2005/8/layout/hierarchy6"/>
    <dgm:cxn modelId="{E69B408E-B13D-4920-8617-B2DADE39841D}" type="presParOf" srcId="{4A3F4ADE-C6EB-4BF4-8162-A356C128DC97}" destId="{76406BFB-7039-4B02-BC9F-8F35B7DEB0BB}" srcOrd="1" destOrd="0" presId="urn:microsoft.com/office/officeart/2005/8/layout/hierarchy6"/>
    <dgm:cxn modelId="{1E83B9AC-310F-4AEB-87D8-C1023D8623DB}" type="presParOf" srcId="{FFE3CF02-F69B-4466-8DE1-0008E188F51D}" destId="{36C685EE-B6EC-40AE-A449-41B2E1CCB7B4}" srcOrd="2" destOrd="0" presId="urn:microsoft.com/office/officeart/2005/8/layout/hierarchy6"/>
    <dgm:cxn modelId="{84BC2E2E-7F20-4D1E-A1A4-651BD7B61C73}" type="presParOf" srcId="{FFE3CF02-F69B-4466-8DE1-0008E188F51D}" destId="{47412FA7-DBFF-4771-ABED-4D74DB8D8490}" srcOrd="3" destOrd="0" presId="urn:microsoft.com/office/officeart/2005/8/layout/hierarchy6"/>
    <dgm:cxn modelId="{637597DB-1B8A-493F-84A3-EDAA6F06F480}" type="presParOf" srcId="{47412FA7-DBFF-4771-ABED-4D74DB8D8490}" destId="{E49639F1-8DC7-4009-8FE3-F51EB2A52FA8}" srcOrd="0" destOrd="0" presId="urn:microsoft.com/office/officeart/2005/8/layout/hierarchy6"/>
    <dgm:cxn modelId="{55066C7B-50CD-4EC2-B736-672752EFD175}" type="presParOf" srcId="{47412FA7-DBFF-4771-ABED-4D74DB8D8490}" destId="{3F5FF140-904C-482D-B147-0240904BE288}" srcOrd="1" destOrd="0" presId="urn:microsoft.com/office/officeart/2005/8/layout/hierarchy6"/>
    <dgm:cxn modelId="{C4837EAF-AF68-4B55-8DFA-B5C37AE3ECB7}" type="presParOf" srcId="{3F5FF140-904C-482D-B147-0240904BE288}" destId="{45DF213E-7857-453B-8809-43CBEA408C83}" srcOrd="0" destOrd="0" presId="urn:microsoft.com/office/officeart/2005/8/layout/hierarchy6"/>
    <dgm:cxn modelId="{3E84FBF6-807A-4A45-B689-E985AA1C9033}" type="presParOf" srcId="{3F5FF140-904C-482D-B147-0240904BE288}" destId="{051D24C8-18A0-41E3-B54C-2C06FEF7333A}" srcOrd="1" destOrd="0" presId="urn:microsoft.com/office/officeart/2005/8/layout/hierarchy6"/>
    <dgm:cxn modelId="{834298F4-6FD4-4CC9-8DE1-99236801DD2E}" type="presParOf" srcId="{051D24C8-18A0-41E3-B54C-2C06FEF7333A}" destId="{1F4DB3A0-9798-489C-807D-916D8F564EDA}" srcOrd="0" destOrd="0" presId="urn:microsoft.com/office/officeart/2005/8/layout/hierarchy6"/>
    <dgm:cxn modelId="{77DC4E56-146F-4C33-B367-DBCBD400CA1E}" type="presParOf" srcId="{051D24C8-18A0-41E3-B54C-2C06FEF7333A}" destId="{70B2DDA0-34BF-4056-B255-06F9AD05C738}" srcOrd="1" destOrd="0" presId="urn:microsoft.com/office/officeart/2005/8/layout/hierarchy6"/>
    <dgm:cxn modelId="{30B35B60-A5F9-4C7F-B231-9814F8545654}" type="presParOf" srcId="{FFE3CF02-F69B-4466-8DE1-0008E188F51D}" destId="{410CC894-1B50-49F5-AD45-CE7777262AD7}" srcOrd="4" destOrd="0" presId="urn:microsoft.com/office/officeart/2005/8/layout/hierarchy6"/>
    <dgm:cxn modelId="{D67CD041-ECA5-4571-9B9B-B109023BE06E}" type="presParOf" srcId="{FFE3CF02-F69B-4466-8DE1-0008E188F51D}" destId="{1D11E8AD-17D7-492D-91F5-3841A5C628C1}" srcOrd="5" destOrd="0" presId="urn:microsoft.com/office/officeart/2005/8/layout/hierarchy6"/>
    <dgm:cxn modelId="{D93A5CE7-199D-4F0C-81E6-94F27A1E0DAD}" type="presParOf" srcId="{1D11E8AD-17D7-492D-91F5-3841A5C628C1}" destId="{340ACF3C-2DEC-4B49-B040-90F59A64C972}" srcOrd="0" destOrd="0" presId="urn:microsoft.com/office/officeart/2005/8/layout/hierarchy6"/>
    <dgm:cxn modelId="{160B982F-2433-4955-83C5-9B314F60E615}" type="presParOf" srcId="{1D11E8AD-17D7-492D-91F5-3841A5C628C1}" destId="{4E4C710D-CCD8-4004-B827-24CBDDBD069A}" srcOrd="1" destOrd="0" presId="urn:microsoft.com/office/officeart/2005/8/layout/hierarchy6"/>
    <dgm:cxn modelId="{094E47E4-C3F0-4E15-84BA-E638DF6657DC}" type="presParOf" srcId="{4E4C710D-CCD8-4004-B827-24CBDDBD069A}" destId="{FA01A4B4-8A0A-4FE9-A86E-984568E03343}" srcOrd="0" destOrd="0" presId="urn:microsoft.com/office/officeart/2005/8/layout/hierarchy6"/>
    <dgm:cxn modelId="{527C619A-2A7E-4332-AFC5-AB227F89238B}" type="presParOf" srcId="{4E4C710D-CCD8-4004-B827-24CBDDBD069A}" destId="{06ACD9A0-B387-4A20-BA22-3A2C4FFE6C53}" srcOrd="1" destOrd="0" presId="urn:microsoft.com/office/officeart/2005/8/layout/hierarchy6"/>
    <dgm:cxn modelId="{9E7A61E7-D7E7-47B4-BEFB-D896896EC54C}" type="presParOf" srcId="{06ACD9A0-B387-4A20-BA22-3A2C4FFE6C53}" destId="{D22B497C-233B-4436-9AA9-EA6C2DD68FE6}" srcOrd="0" destOrd="0" presId="urn:microsoft.com/office/officeart/2005/8/layout/hierarchy6"/>
    <dgm:cxn modelId="{84CFFDA2-6575-4CAF-8067-61A93C08B136}" type="presParOf" srcId="{06ACD9A0-B387-4A20-BA22-3A2C4FFE6C53}" destId="{F3A59FEB-3767-414E-B831-90198B25E31D}" srcOrd="1" destOrd="0" presId="urn:microsoft.com/office/officeart/2005/8/layout/hierarchy6"/>
    <dgm:cxn modelId="{C785C80B-6FBC-45CB-8924-6D3083CB78FE}" type="presParOf" srcId="{FFE3CF02-F69B-4466-8DE1-0008E188F51D}" destId="{574B4D2B-C505-4385-9659-9D76F28DC2F3}" srcOrd="6" destOrd="0" presId="urn:microsoft.com/office/officeart/2005/8/layout/hierarchy6"/>
    <dgm:cxn modelId="{D2D4993F-5EE3-4E42-A1A4-061B84E40265}" type="presParOf" srcId="{FFE3CF02-F69B-4466-8DE1-0008E188F51D}" destId="{9F1C4B48-F57F-480A-9351-E5A97E4EC1B9}" srcOrd="7" destOrd="0" presId="urn:microsoft.com/office/officeart/2005/8/layout/hierarchy6"/>
    <dgm:cxn modelId="{210B3B83-8246-4A7E-B502-38F009D39D04}" type="presParOf" srcId="{9F1C4B48-F57F-480A-9351-E5A97E4EC1B9}" destId="{56597FEE-5A4C-4F8E-939A-A6A33F407398}" srcOrd="0" destOrd="0" presId="urn:microsoft.com/office/officeart/2005/8/layout/hierarchy6"/>
    <dgm:cxn modelId="{B4D036D6-93B6-4016-BFD3-D571B668EFB0}" type="presParOf" srcId="{9F1C4B48-F57F-480A-9351-E5A97E4EC1B9}" destId="{49882B4A-6AE5-40B3-8590-AF2301CF9CD1}" srcOrd="1" destOrd="0" presId="urn:microsoft.com/office/officeart/2005/8/layout/hierarchy6"/>
    <dgm:cxn modelId="{C2DDAA3B-2580-4295-AE81-CC0F12CD3246}" type="presParOf" srcId="{49882B4A-6AE5-40B3-8590-AF2301CF9CD1}" destId="{49EAEA5A-3458-4691-A305-AE840E269F18}" srcOrd="0" destOrd="0" presId="urn:microsoft.com/office/officeart/2005/8/layout/hierarchy6"/>
    <dgm:cxn modelId="{405BC8E6-E80D-4ADF-BEB2-CF2D2034BE24}" type="presParOf" srcId="{49882B4A-6AE5-40B3-8590-AF2301CF9CD1}" destId="{9AAB964C-14EE-44F8-9844-3628D097B2C3}" srcOrd="1" destOrd="0" presId="urn:microsoft.com/office/officeart/2005/8/layout/hierarchy6"/>
    <dgm:cxn modelId="{EE2B0AF0-5252-4D93-B2A9-2E4F7C9850A0}" type="presParOf" srcId="{9AAB964C-14EE-44F8-9844-3628D097B2C3}" destId="{995B7186-FCCE-44F4-BB8A-60234BA4ECC7}" srcOrd="0" destOrd="0" presId="urn:microsoft.com/office/officeart/2005/8/layout/hierarchy6"/>
    <dgm:cxn modelId="{26182750-4024-48D3-AEB5-88F4E6CCE650}" type="presParOf" srcId="{9AAB964C-14EE-44F8-9844-3628D097B2C3}" destId="{5908913D-7EA8-4F16-921C-559D8EEA6FA4}" srcOrd="1" destOrd="0" presId="urn:microsoft.com/office/officeart/2005/8/layout/hierarchy6"/>
    <dgm:cxn modelId="{19E6C697-3FAA-482E-AC47-604085CE3EC5}" type="presParOf" srcId="{FFE3CF02-F69B-4466-8DE1-0008E188F51D}" destId="{0EC1F6B6-8034-4E50-816E-7C245FBCD612}" srcOrd="8" destOrd="0" presId="urn:microsoft.com/office/officeart/2005/8/layout/hierarchy6"/>
    <dgm:cxn modelId="{BAB4CDD4-B14D-40AF-B51C-9B273909FBBE}" type="presParOf" srcId="{FFE3CF02-F69B-4466-8DE1-0008E188F51D}" destId="{8B78CCF3-995B-4B96-BA3F-14E0717BBEC7}" srcOrd="9" destOrd="0" presId="urn:microsoft.com/office/officeart/2005/8/layout/hierarchy6"/>
    <dgm:cxn modelId="{4514DB90-ABFF-4974-8A3C-71E6A49447A6}" type="presParOf" srcId="{8B78CCF3-995B-4B96-BA3F-14E0717BBEC7}" destId="{2C952DD0-A652-4227-8C38-878E068D49A2}" srcOrd="0" destOrd="0" presId="urn:microsoft.com/office/officeart/2005/8/layout/hierarchy6"/>
    <dgm:cxn modelId="{384E2CAC-0728-4A71-ABBD-1A10744CFF5B}" type="presParOf" srcId="{8B78CCF3-995B-4B96-BA3F-14E0717BBEC7}" destId="{CF2668C6-1159-40F8-B581-C35E4B569A45}" srcOrd="1" destOrd="0" presId="urn:microsoft.com/office/officeart/2005/8/layout/hierarchy6"/>
    <dgm:cxn modelId="{7E7C4C00-7ABA-4BD0-BACD-6E5E7A5DE728}" type="presParOf" srcId="{CF2668C6-1159-40F8-B581-C35E4B569A45}" destId="{7193FFF3-7C5C-4204-A9D2-6E620F1BB74F}" srcOrd="0" destOrd="0" presId="urn:microsoft.com/office/officeart/2005/8/layout/hierarchy6"/>
    <dgm:cxn modelId="{E958032C-984F-497F-ADF7-476C5E81BE50}" type="presParOf" srcId="{CF2668C6-1159-40F8-B581-C35E4B569A45}" destId="{F3A69D81-B6EF-422C-8759-90E00028B790}" srcOrd="1" destOrd="0" presId="urn:microsoft.com/office/officeart/2005/8/layout/hierarchy6"/>
    <dgm:cxn modelId="{445862DD-6916-44FB-BF65-250559462BCF}" type="presParOf" srcId="{F3A69D81-B6EF-422C-8759-90E00028B790}" destId="{B0CCFD3B-5CD1-4EEF-9CA0-39C0179C4AED}" srcOrd="0" destOrd="0" presId="urn:microsoft.com/office/officeart/2005/8/layout/hierarchy6"/>
    <dgm:cxn modelId="{1222FC15-D4FE-44D9-9BEB-9C229402D76F}" type="presParOf" srcId="{F3A69D81-B6EF-422C-8759-90E00028B790}" destId="{4B2815C4-DC2A-4704-A245-90E169D3D156}" srcOrd="1" destOrd="0" presId="urn:microsoft.com/office/officeart/2005/8/layout/hierarchy6"/>
    <dgm:cxn modelId="{40720BD3-A8D8-4A27-BEE4-9E8CC6A095C2}" type="presParOf" srcId="{FFE3CF02-F69B-4466-8DE1-0008E188F51D}" destId="{2F3DCD79-91E1-4633-AB47-8C2EA7B1937E}" srcOrd="10" destOrd="0" presId="urn:microsoft.com/office/officeart/2005/8/layout/hierarchy6"/>
    <dgm:cxn modelId="{1B4C5AE7-66A7-4C0D-B199-92499B3DB109}" type="presParOf" srcId="{FFE3CF02-F69B-4466-8DE1-0008E188F51D}" destId="{756B6852-DB1A-422B-BE60-48282B1DAB55}" srcOrd="11" destOrd="0" presId="urn:microsoft.com/office/officeart/2005/8/layout/hierarchy6"/>
    <dgm:cxn modelId="{50BB4011-1DB6-444C-B84C-2FBE4630AE1B}" type="presParOf" srcId="{756B6852-DB1A-422B-BE60-48282B1DAB55}" destId="{AEBFBAC0-8A99-4CEA-9468-28435296131C}" srcOrd="0" destOrd="0" presId="urn:microsoft.com/office/officeart/2005/8/layout/hierarchy6"/>
    <dgm:cxn modelId="{6E597E51-ABF0-4402-A779-0E863FB5BC0B}" type="presParOf" srcId="{756B6852-DB1A-422B-BE60-48282B1DAB55}" destId="{E52067C5-FBED-40AC-939F-2C91237DAD9F}" srcOrd="1" destOrd="0" presId="urn:microsoft.com/office/officeart/2005/8/layout/hierarchy6"/>
    <dgm:cxn modelId="{95D7BE9E-5399-4B16-878A-150D9A66DEA0}" type="presParOf" srcId="{E52067C5-FBED-40AC-939F-2C91237DAD9F}" destId="{0C434052-6E3C-4C28-BFEA-21F61E2FB454}" srcOrd="0" destOrd="0" presId="urn:microsoft.com/office/officeart/2005/8/layout/hierarchy6"/>
    <dgm:cxn modelId="{C2947C8C-16E0-49F4-B0F4-507DDFAE4184}" type="presParOf" srcId="{E52067C5-FBED-40AC-939F-2C91237DAD9F}" destId="{E38D53C2-AC52-4843-AD03-E0DBF02D3785}" srcOrd="1" destOrd="0" presId="urn:microsoft.com/office/officeart/2005/8/layout/hierarchy6"/>
    <dgm:cxn modelId="{00DB2FBA-2BBE-4D7B-976C-162F52A35E36}" type="presParOf" srcId="{E38D53C2-AC52-4843-AD03-E0DBF02D3785}" destId="{E71E082A-2C54-4607-B533-DDF2ADEA4D64}" srcOrd="0" destOrd="0" presId="urn:microsoft.com/office/officeart/2005/8/layout/hierarchy6"/>
    <dgm:cxn modelId="{65C910DD-BE13-4E2B-99AF-9C3F4AAD5AE2}" type="presParOf" srcId="{E38D53C2-AC52-4843-AD03-E0DBF02D3785}" destId="{2BFA938A-1A88-45D3-A15A-BE1535DCD81B}" srcOrd="1" destOrd="0" presId="urn:microsoft.com/office/officeart/2005/8/layout/hierarchy6"/>
    <dgm:cxn modelId="{483BC1AE-CE1E-4AE8-B1C0-5C906D22A46A}" type="presParOf" srcId="{7DA12685-33A4-47C6-8D4F-3BD43FA6523B}" destId="{B3013E63-D5BC-4698-A321-866F5E52094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2E67D-A864-49E2-88F2-E80BEC133175}" type="doc">
      <dgm:prSet loTypeId="urn:microsoft.com/office/officeart/2005/8/layout/hierarchy4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95880D-B7E7-40D9-B1A9-340EF57D88AF}">
      <dgm:prSet phldrT="[Texto]" custT="1"/>
      <dgm:spPr>
        <a:solidFill>
          <a:srgbClr val="001489"/>
        </a:solidFill>
      </dgm:spPr>
      <dgm:t>
        <a:bodyPr/>
        <a:lstStyle/>
        <a:p>
          <a:r>
            <a:rPr lang="es-ES" sz="1600" b="1" dirty="0">
              <a:latin typeface="+mj-lt"/>
              <a:cs typeface="Arial" panose="020B0604020202020204" pitchFamily="34" charset="0"/>
            </a:rPr>
            <a:t>MAIN OBJECTIVE</a:t>
          </a:r>
          <a:r>
            <a:rPr lang="es-ES" sz="1600" b="0" dirty="0">
              <a:latin typeface="+mj-lt"/>
              <a:cs typeface="Arial" panose="020B0604020202020204" pitchFamily="34" charset="0"/>
            </a:rPr>
            <a:t>:</a:t>
          </a:r>
          <a:r>
            <a:rPr lang="en-US" sz="1600" dirty="0"/>
            <a:t>promotion of </a:t>
          </a:r>
          <a:r>
            <a:rPr lang="en-US" sz="1600" b="1" dirty="0"/>
            <a:t>forest systems and sustainable forest management </a:t>
          </a:r>
          <a:r>
            <a:rPr lang="en-US" sz="1600" dirty="0"/>
            <a:t>as a </a:t>
          </a:r>
          <a:r>
            <a:rPr lang="en-US" sz="1600" b="1" dirty="0"/>
            <a:t>tool for climate change mitigation</a:t>
          </a:r>
          <a:r>
            <a:rPr lang="es-ES" sz="1600" b="0" dirty="0">
              <a:latin typeface="+mj-lt"/>
              <a:cs typeface="Arial" panose="020B0604020202020204" pitchFamily="34" charset="0"/>
            </a:rPr>
            <a:t>, </a:t>
          </a:r>
          <a:r>
            <a:rPr lang="en-US" sz="1600" dirty="0"/>
            <a:t>through the application of European regulations on emissions accountings and removals in the LULUCF sector</a:t>
          </a:r>
          <a:r>
            <a:rPr lang="es-ES" sz="1600" b="0" dirty="0">
              <a:latin typeface="+mj-lt"/>
              <a:cs typeface="Arial" panose="020B0604020202020204" pitchFamily="34" charset="0"/>
            </a:rPr>
            <a:t>, </a:t>
          </a:r>
          <a:r>
            <a:rPr lang="en-US" sz="1600" dirty="0"/>
            <a:t>improving knowledge at local level and making an integrated and practical application</a:t>
          </a:r>
          <a:r>
            <a:rPr lang="en-US" sz="1600" dirty="0">
              <a:solidFill>
                <a:schemeClr val="bg1"/>
              </a:solidFill>
            </a:rPr>
            <a:t>, covering all involved sectors and including diffuse sectors.</a:t>
          </a:r>
          <a:endParaRPr lang="es-ES" sz="1600" b="0" dirty="0">
            <a:solidFill>
              <a:schemeClr val="bg1"/>
            </a:solidFill>
            <a:latin typeface="+mj-lt"/>
            <a:cs typeface="Arial" panose="020B0604020202020204" pitchFamily="34" charset="0"/>
          </a:endParaRPr>
        </a:p>
      </dgm:t>
    </dgm:pt>
    <dgm:pt modelId="{F60D99D5-3574-4482-90FA-E4FE78EF1CB5}" type="parTrans" cxnId="{A655CEA7-21E3-46EB-B145-E71CAAEC474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272B7F-D862-4A3C-A196-02607A0EB278}" type="sibTrans" cxnId="{A655CEA7-21E3-46EB-B145-E71CAAEC474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D22752-2B5C-4961-B333-DBE6459F43AD}">
      <dgm:prSet phldrT="[Texto]" custT="1"/>
      <dgm:spPr>
        <a:solidFill>
          <a:srgbClr val="00BCE4"/>
        </a:solidFill>
        <a:ln>
          <a:solidFill>
            <a:srgbClr val="00BCE4"/>
          </a:solidFill>
        </a:ln>
      </dgm:spPr>
      <dgm:t>
        <a:bodyPr/>
        <a:lstStyle/>
        <a:p>
          <a:r>
            <a:rPr lang="en-US" sz="1300" dirty="0"/>
            <a:t>Defining, according to Decision 529/2013/EU and the IPCC, the  accounting models for net </a:t>
          </a:r>
          <a:r>
            <a:rPr lang="en-US" sz="1300" dirty="0">
              <a:solidFill>
                <a:srgbClr val="7030A0"/>
              </a:solidFill>
            </a:rPr>
            <a:t>anthropogenic CO2 removals </a:t>
          </a:r>
          <a:r>
            <a:rPr lang="en-US" sz="1300" dirty="0"/>
            <a:t>as a consequence of sustainable forest management in forestlands of </a:t>
          </a:r>
          <a:r>
            <a:rPr lang="en-US" sz="1300" i="1" dirty="0"/>
            <a:t>P. </a:t>
          </a:r>
          <a:r>
            <a:rPr lang="en-US" sz="1300" i="1" dirty="0" err="1"/>
            <a:t>halepensis</a:t>
          </a:r>
          <a:r>
            <a:rPr lang="en-US" sz="1300" i="1" dirty="0"/>
            <a:t> and P. pinaster</a:t>
          </a:r>
          <a:endParaRPr lang="es-ES" sz="1300" i="1" dirty="0">
            <a:latin typeface="+mj-lt"/>
            <a:cs typeface="Arial" panose="020B0604020202020204" pitchFamily="34" charset="0"/>
          </a:endParaRPr>
        </a:p>
      </dgm:t>
    </dgm:pt>
    <dgm:pt modelId="{CFEBC303-B88D-4051-AD4C-1881411C5732}" type="parTrans" cxnId="{865D0A60-8330-4DBB-8FCF-9A77B7A1F45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4E5CE-6D53-4831-91FD-21299271AC44}" type="sibTrans" cxnId="{865D0A60-8330-4DBB-8FCF-9A77B7A1F45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47DBC-5EA5-4A0D-9ACB-857405EDB5EA}">
      <dgm:prSet phldrT="[Texto]" custT="1"/>
      <dgm:spPr>
        <a:solidFill>
          <a:srgbClr val="00BCE4"/>
        </a:solidFill>
        <a:ln>
          <a:solidFill>
            <a:srgbClr val="00BCE4"/>
          </a:solidFill>
        </a:ln>
      </dgm:spPr>
      <dgm:t>
        <a:bodyPr/>
        <a:lstStyle/>
        <a:p>
          <a:r>
            <a:rPr lang="en-US" sz="1400" dirty="0">
              <a:solidFill>
                <a:srgbClr val="7030A0"/>
              </a:solidFill>
            </a:rPr>
            <a:t>Involve the forest-based sector </a:t>
          </a:r>
          <a:r>
            <a:rPr lang="en-US" sz="1400" dirty="0"/>
            <a:t>in the development of forestry projects about carbon storage and sustainable forest management</a:t>
          </a:r>
          <a:endParaRPr lang="es-ES" sz="1400" dirty="0">
            <a:latin typeface="+mj-lt"/>
            <a:cs typeface="Arial" panose="020B0604020202020204" pitchFamily="34" charset="0"/>
          </a:endParaRPr>
        </a:p>
      </dgm:t>
    </dgm:pt>
    <dgm:pt modelId="{796B18EE-B4CE-4752-94D5-2D211A0EE63D}" type="parTrans" cxnId="{E2FC0CE5-C421-4F39-A5A6-4A944DED986C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A593B-4391-47AF-942B-94F63E5C9355}" type="sibTrans" cxnId="{E2FC0CE5-C421-4F39-A5A6-4A944DED986C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0D9D39-BCFC-485E-A7F1-BD445BECA7B3}">
      <dgm:prSet phldrT="[Texto]" custT="1"/>
      <dgm:spPr>
        <a:solidFill>
          <a:srgbClr val="84BD00"/>
        </a:solidFill>
        <a:ln>
          <a:solidFill>
            <a:srgbClr val="84BD00"/>
          </a:solidFill>
        </a:ln>
      </dgm:spPr>
      <dgm:t>
        <a:bodyPr/>
        <a:lstStyle/>
        <a:p>
          <a:r>
            <a:rPr lang="en-US" sz="1400" dirty="0"/>
            <a:t>Encourage a change in business culture within companies</a:t>
          </a:r>
          <a:r>
            <a:rPr lang="en-US" sz="1400" dirty="0">
              <a:solidFill>
                <a:srgbClr val="7030A0"/>
              </a:solidFill>
            </a:rPr>
            <a:t> and institutional sector</a:t>
          </a:r>
          <a:r>
            <a:rPr lang="en-US" sz="1400" dirty="0"/>
            <a:t> which will enable to move towards a low carbon economy</a:t>
          </a:r>
          <a:endParaRPr lang="es-ES" sz="1400" dirty="0">
            <a:latin typeface="+mj-lt"/>
            <a:cs typeface="Arial" panose="020B0604020202020204" pitchFamily="34" charset="0"/>
          </a:endParaRPr>
        </a:p>
      </dgm:t>
    </dgm:pt>
    <dgm:pt modelId="{47A3C182-25C2-4C6B-9FA0-4FD38701AF5E}" type="parTrans" cxnId="{E14F1030-72B1-46D4-8FD0-4684FE1ACBE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BC9A53-AA41-4D83-9A66-18326DE582D7}" type="sibTrans" cxnId="{E14F1030-72B1-46D4-8FD0-4684FE1ACBE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D6900-C4A6-41D5-B8CF-E61974DDAA18}">
      <dgm:prSet custT="1"/>
      <dgm:spPr>
        <a:solidFill>
          <a:srgbClr val="84BD00"/>
        </a:solidFill>
        <a:ln>
          <a:solidFill>
            <a:srgbClr val="84BD00"/>
          </a:solidFill>
        </a:ln>
      </dgm:spPr>
      <dgm:t>
        <a:bodyPr/>
        <a:lstStyle/>
        <a:p>
          <a:r>
            <a:rPr lang="en-US" sz="1400" dirty="0">
              <a:solidFill>
                <a:srgbClr val="7030A0"/>
              </a:solidFill>
            </a:rPr>
            <a:t>Modeling</a:t>
          </a:r>
          <a:r>
            <a:rPr lang="en-US" sz="1400" dirty="0"/>
            <a:t> and </a:t>
          </a:r>
          <a:r>
            <a:rPr lang="en-US" sz="1400" dirty="0" err="1"/>
            <a:t>summarising</a:t>
          </a:r>
          <a:r>
            <a:rPr lang="en-US" sz="1400" dirty="0"/>
            <a:t> the information related to carbon removals, and </a:t>
          </a:r>
          <a:r>
            <a:rPr lang="en-US" sz="1400" b="1" dirty="0"/>
            <a:t>transferring</a:t>
          </a:r>
          <a:r>
            <a:rPr lang="en-US" sz="1400" dirty="0"/>
            <a:t> it to relevant agents so that </a:t>
          </a:r>
          <a:r>
            <a:rPr lang="en-US" sz="1400" u="sng" dirty="0"/>
            <a:t>it can be considered in the accounting of carbon sinks in LULUCF sector</a:t>
          </a:r>
          <a:endParaRPr lang="es-ES" sz="1200" u="sng" dirty="0">
            <a:latin typeface="+mj-lt"/>
            <a:cs typeface="Arial" panose="020B0604020202020204" pitchFamily="34" charset="0"/>
          </a:endParaRPr>
        </a:p>
      </dgm:t>
    </dgm:pt>
    <dgm:pt modelId="{143829BC-8B7C-4849-B58F-C0D02C007AD9}" type="parTrans" cxnId="{62267819-605E-48E5-95B8-C00837341361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3BDDF-E12D-4C1C-A913-9E9BCBBB7228}" type="sibTrans" cxnId="{62267819-605E-48E5-95B8-C00837341361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92861-1BD1-440A-A1E9-384D7BEC7C9E}">
      <dgm:prSet phldrT="[Texto]" custT="1"/>
      <dgm:spPr>
        <a:solidFill>
          <a:srgbClr val="00BCE4"/>
        </a:solidFill>
        <a:ln>
          <a:solidFill>
            <a:srgbClr val="00BCE4"/>
          </a:solidFill>
        </a:ln>
      </dgm:spPr>
      <dgm:t>
        <a:bodyPr/>
        <a:lstStyle/>
        <a:p>
          <a:r>
            <a:rPr lang="es-ES" sz="1400" dirty="0" err="1">
              <a:latin typeface="+mj-lt"/>
              <a:cs typeface="Arial" panose="020B0604020202020204" pitchFamily="34" charset="0"/>
            </a:rPr>
            <a:t>Promote</a:t>
          </a:r>
          <a:r>
            <a:rPr lang="es-ES" sz="1400" dirty="0">
              <a:latin typeface="+mj-lt"/>
              <a:cs typeface="Arial" panose="020B0604020202020204" pitchFamily="34" charset="0"/>
            </a:rPr>
            <a:t> Project in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diffuse</a:t>
          </a:r>
          <a:r>
            <a:rPr lang="es-ES" sz="1400" dirty="0">
              <a:latin typeface="+mj-lt"/>
              <a:cs typeface="Arial" panose="020B0604020202020204" pitchFamily="34" charset="0"/>
            </a:rPr>
            <a:t>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sectors</a:t>
          </a:r>
          <a:r>
            <a:rPr lang="es-ES" sz="1400" dirty="0">
              <a:latin typeface="+mj-lt"/>
              <a:cs typeface="Arial" panose="020B0604020202020204" pitchFamily="34" charset="0"/>
            </a:rPr>
            <a:t> in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the</a:t>
          </a:r>
          <a:r>
            <a:rPr lang="es-ES" sz="1400" dirty="0">
              <a:latin typeface="+mj-lt"/>
              <a:cs typeface="Arial" panose="020B0604020202020204" pitchFamily="34" charset="0"/>
            </a:rPr>
            <a:t> Forest-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based</a:t>
          </a:r>
          <a:r>
            <a:rPr lang="es-ES" sz="1400" dirty="0">
              <a:latin typeface="+mj-lt"/>
              <a:cs typeface="Arial" panose="020B0604020202020204" pitchFamily="34" charset="0"/>
            </a:rPr>
            <a:t> sector as a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tool</a:t>
          </a:r>
          <a:r>
            <a:rPr lang="es-ES" sz="1400" dirty="0">
              <a:latin typeface="+mj-lt"/>
              <a:cs typeface="Arial" panose="020B0604020202020204" pitchFamily="34" charset="0"/>
            </a:rPr>
            <a:t>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for</a:t>
          </a:r>
          <a:r>
            <a:rPr lang="es-ES" sz="1400" dirty="0">
              <a:latin typeface="+mj-lt"/>
              <a:cs typeface="Arial" panose="020B0604020202020204" pitchFamily="34" charset="0"/>
            </a:rPr>
            <a:t>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mitigating</a:t>
          </a:r>
          <a:r>
            <a:rPr lang="es-ES" sz="1400" dirty="0">
              <a:latin typeface="+mj-lt"/>
              <a:cs typeface="Arial" panose="020B0604020202020204" pitchFamily="34" charset="0"/>
            </a:rPr>
            <a:t>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climate</a:t>
          </a:r>
          <a:r>
            <a:rPr lang="es-ES" sz="1400" dirty="0">
              <a:latin typeface="+mj-lt"/>
              <a:cs typeface="Arial" panose="020B0604020202020204" pitchFamily="34" charset="0"/>
            </a:rPr>
            <a:t>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change</a:t>
          </a:r>
          <a:r>
            <a:rPr lang="es-ES" sz="1400" dirty="0">
              <a:latin typeface="+mj-lt"/>
              <a:cs typeface="Arial" panose="020B0604020202020204" pitchFamily="34" charset="0"/>
            </a:rPr>
            <a:t> </a:t>
          </a:r>
          <a:r>
            <a:rPr lang="en-US" sz="1400" dirty="0"/>
            <a:t>through the </a:t>
          </a:r>
          <a:r>
            <a:rPr lang="en-US" sz="1400" dirty="0">
              <a:solidFill>
                <a:srgbClr val="7030A0"/>
              </a:solidFill>
            </a:rPr>
            <a:t>voluntary compensation of CO2 emissions</a:t>
          </a:r>
          <a:r>
            <a:rPr lang="es-ES" sz="1200" dirty="0">
              <a:latin typeface="+mj-lt"/>
              <a:cs typeface="Arial" panose="020B0604020202020204" pitchFamily="34" charset="0"/>
            </a:rPr>
            <a:t> </a:t>
          </a:r>
          <a:endParaRPr lang="es-ES" sz="1400" b="1" dirty="0">
            <a:solidFill>
              <a:srgbClr val="7030A0"/>
            </a:solidFill>
            <a:latin typeface="+mj-lt"/>
            <a:cs typeface="Arial" panose="020B0604020202020204" pitchFamily="34" charset="0"/>
          </a:endParaRPr>
        </a:p>
      </dgm:t>
    </dgm:pt>
    <dgm:pt modelId="{1146A386-02FB-49FF-A058-19312E0F6D48}" type="parTrans" cxnId="{D8CCFDA8-19C2-4DB0-9295-5D0F9CF7B34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80264A-D48C-41F0-AFB5-276953A98445}" type="sibTrans" cxnId="{D8CCFDA8-19C2-4DB0-9295-5D0F9CF7B34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427244-F6AC-4269-9D5E-E7A2C8C257AA}" type="pres">
      <dgm:prSet presAssocID="{5412E67D-A864-49E2-88F2-E80BEC1331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AAACF4-1C91-476A-8E6F-EE66337D6890}" type="pres">
      <dgm:prSet presAssocID="{2B95880D-B7E7-40D9-B1A9-340EF57D88AF}" presName="vertOne" presStyleCnt="0"/>
      <dgm:spPr/>
    </dgm:pt>
    <dgm:pt modelId="{732CFF08-FFF1-4385-9DA2-E901155B8D98}" type="pres">
      <dgm:prSet presAssocID="{2B95880D-B7E7-40D9-B1A9-340EF57D88AF}" presName="txOne" presStyleLbl="node0" presStyleIdx="0" presStyleCnt="1" custScaleY="55781">
        <dgm:presLayoutVars>
          <dgm:chPref val="3"/>
        </dgm:presLayoutVars>
      </dgm:prSet>
      <dgm:spPr/>
    </dgm:pt>
    <dgm:pt modelId="{235322B2-F1AE-42B6-9F23-BB9C377EAC81}" type="pres">
      <dgm:prSet presAssocID="{2B95880D-B7E7-40D9-B1A9-340EF57D88AF}" presName="parTransOne" presStyleCnt="0"/>
      <dgm:spPr/>
    </dgm:pt>
    <dgm:pt modelId="{F54217DF-FD64-4F50-B5C5-8D8319D4BC39}" type="pres">
      <dgm:prSet presAssocID="{2B95880D-B7E7-40D9-B1A9-340EF57D88AF}" presName="horzOne" presStyleCnt="0"/>
      <dgm:spPr/>
    </dgm:pt>
    <dgm:pt modelId="{18452B2F-B250-4346-8E30-53765E284730}" type="pres">
      <dgm:prSet presAssocID="{AAD22752-2B5C-4961-B333-DBE6459F43AD}" presName="vertTwo" presStyleCnt="0"/>
      <dgm:spPr/>
    </dgm:pt>
    <dgm:pt modelId="{8770E2B6-0E2C-4111-9289-0FA94E2B9319}" type="pres">
      <dgm:prSet presAssocID="{AAD22752-2B5C-4961-B333-DBE6459F43AD}" presName="txTwo" presStyleLbl="node2" presStyleIdx="0" presStyleCnt="5">
        <dgm:presLayoutVars>
          <dgm:chPref val="3"/>
        </dgm:presLayoutVars>
      </dgm:prSet>
      <dgm:spPr/>
    </dgm:pt>
    <dgm:pt modelId="{47264B31-FF55-40B5-BF62-9B23DF93E431}" type="pres">
      <dgm:prSet presAssocID="{AAD22752-2B5C-4961-B333-DBE6459F43AD}" presName="horzTwo" presStyleCnt="0"/>
      <dgm:spPr/>
    </dgm:pt>
    <dgm:pt modelId="{D49473D5-9AEA-4352-B4A4-9406C869A629}" type="pres">
      <dgm:prSet presAssocID="{4B14E5CE-6D53-4831-91FD-21299271AC44}" presName="sibSpaceTwo" presStyleCnt="0"/>
      <dgm:spPr/>
    </dgm:pt>
    <dgm:pt modelId="{E8C9C075-53E0-482E-BDBF-A980572E37D4}" type="pres">
      <dgm:prSet presAssocID="{7D7D6900-C4A6-41D5-B8CF-E61974DDAA18}" presName="vertTwo" presStyleCnt="0"/>
      <dgm:spPr/>
    </dgm:pt>
    <dgm:pt modelId="{9781CBAB-B71D-4985-B602-D6693363FC8B}" type="pres">
      <dgm:prSet presAssocID="{7D7D6900-C4A6-41D5-B8CF-E61974DDAA18}" presName="txTwo" presStyleLbl="node2" presStyleIdx="1" presStyleCnt="5">
        <dgm:presLayoutVars>
          <dgm:chPref val="3"/>
        </dgm:presLayoutVars>
      </dgm:prSet>
      <dgm:spPr/>
    </dgm:pt>
    <dgm:pt modelId="{46DA94BD-B00E-461B-8BCE-759126EE6441}" type="pres">
      <dgm:prSet presAssocID="{7D7D6900-C4A6-41D5-B8CF-E61974DDAA18}" presName="horzTwo" presStyleCnt="0"/>
      <dgm:spPr/>
    </dgm:pt>
    <dgm:pt modelId="{BBC02B70-9B62-43D5-A225-BB7BE086B8E4}" type="pres">
      <dgm:prSet presAssocID="{12D3BDDF-E12D-4C1C-A913-9E9BCBBB7228}" presName="sibSpaceTwo" presStyleCnt="0"/>
      <dgm:spPr/>
    </dgm:pt>
    <dgm:pt modelId="{781347B7-FE07-4B1F-B1BE-30173982DDF7}" type="pres">
      <dgm:prSet presAssocID="{65947DBC-5EA5-4A0D-9ACB-857405EDB5EA}" presName="vertTwo" presStyleCnt="0"/>
      <dgm:spPr/>
    </dgm:pt>
    <dgm:pt modelId="{A5575ABD-9348-4709-A89A-A7377DF60301}" type="pres">
      <dgm:prSet presAssocID="{65947DBC-5EA5-4A0D-9ACB-857405EDB5EA}" presName="txTwo" presStyleLbl="node2" presStyleIdx="2" presStyleCnt="5">
        <dgm:presLayoutVars>
          <dgm:chPref val="3"/>
        </dgm:presLayoutVars>
      </dgm:prSet>
      <dgm:spPr/>
    </dgm:pt>
    <dgm:pt modelId="{DE220439-B2B7-435B-A01D-EDC23AAA5124}" type="pres">
      <dgm:prSet presAssocID="{65947DBC-5EA5-4A0D-9ACB-857405EDB5EA}" presName="horzTwo" presStyleCnt="0"/>
      <dgm:spPr/>
    </dgm:pt>
    <dgm:pt modelId="{8BE92DA4-DF49-474E-BFEE-CBC1704D60A2}" type="pres">
      <dgm:prSet presAssocID="{DCAA593B-4391-47AF-942B-94F63E5C9355}" presName="sibSpaceTwo" presStyleCnt="0"/>
      <dgm:spPr/>
    </dgm:pt>
    <dgm:pt modelId="{21F2B621-9675-40EB-AE7A-C5C8A2431E43}" type="pres">
      <dgm:prSet presAssocID="{6F0D9D39-BCFC-485E-A7F1-BD445BECA7B3}" presName="vertTwo" presStyleCnt="0"/>
      <dgm:spPr/>
    </dgm:pt>
    <dgm:pt modelId="{8C46051B-A8A6-4333-922E-F54C1A744093}" type="pres">
      <dgm:prSet presAssocID="{6F0D9D39-BCFC-485E-A7F1-BD445BECA7B3}" presName="txTwo" presStyleLbl="node2" presStyleIdx="3" presStyleCnt="5">
        <dgm:presLayoutVars>
          <dgm:chPref val="3"/>
        </dgm:presLayoutVars>
      </dgm:prSet>
      <dgm:spPr/>
    </dgm:pt>
    <dgm:pt modelId="{E9209C96-40B9-4724-82BC-46C894FE4FAA}" type="pres">
      <dgm:prSet presAssocID="{6F0D9D39-BCFC-485E-A7F1-BD445BECA7B3}" presName="horzTwo" presStyleCnt="0"/>
      <dgm:spPr/>
    </dgm:pt>
    <dgm:pt modelId="{D6DA461F-62E2-402E-B3C5-E1D9860C9B05}" type="pres">
      <dgm:prSet presAssocID="{2DBC9A53-AA41-4D83-9A66-18326DE582D7}" presName="sibSpaceTwo" presStyleCnt="0"/>
      <dgm:spPr/>
    </dgm:pt>
    <dgm:pt modelId="{ACAA301B-6566-4176-90D2-D11B8062D1AE}" type="pres">
      <dgm:prSet presAssocID="{AC792861-1BD1-440A-A1E9-384D7BEC7C9E}" presName="vertTwo" presStyleCnt="0"/>
      <dgm:spPr/>
    </dgm:pt>
    <dgm:pt modelId="{EF6B58A9-5514-4F19-ACA1-FD4F8D7CE56E}" type="pres">
      <dgm:prSet presAssocID="{AC792861-1BD1-440A-A1E9-384D7BEC7C9E}" presName="txTwo" presStyleLbl="node2" presStyleIdx="4" presStyleCnt="5">
        <dgm:presLayoutVars>
          <dgm:chPref val="3"/>
        </dgm:presLayoutVars>
      </dgm:prSet>
      <dgm:spPr/>
    </dgm:pt>
    <dgm:pt modelId="{510784C9-C60F-42F1-8E14-C5306CB9753A}" type="pres">
      <dgm:prSet presAssocID="{AC792861-1BD1-440A-A1E9-384D7BEC7C9E}" presName="horzTwo" presStyleCnt="0"/>
      <dgm:spPr/>
    </dgm:pt>
  </dgm:ptLst>
  <dgm:cxnLst>
    <dgm:cxn modelId="{62267819-605E-48E5-95B8-C00837341361}" srcId="{2B95880D-B7E7-40D9-B1A9-340EF57D88AF}" destId="{7D7D6900-C4A6-41D5-B8CF-E61974DDAA18}" srcOrd="1" destOrd="0" parTransId="{143829BC-8B7C-4849-B58F-C0D02C007AD9}" sibTransId="{12D3BDDF-E12D-4C1C-A913-9E9BCBBB7228}"/>
    <dgm:cxn modelId="{7DB93E1B-9E94-456C-A31F-6F4198E91E35}" type="presOf" srcId="{6F0D9D39-BCFC-485E-A7F1-BD445BECA7B3}" destId="{8C46051B-A8A6-4333-922E-F54C1A744093}" srcOrd="0" destOrd="0" presId="urn:microsoft.com/office/officeart/2005/8/layout/hierarchy4"/>
    <dgm:cxn modelId="{1051211D-3CA5-4684-9124-0153F16B5415}" type="presOf" srcId="{2B95880D-B7E7-40D9-B1A9-340EF57D88AF}" destId="{732CFF08-FFF1-4385-9DA2-E901155B8D98}" srcOrd="0" destOrd="0" presId="urn:microsoft.com/office/officeart/2005/8/layout/hierarchy4"/>
    <dgm:cxn modelId="{B036902B-4C13-462B-A317-95802F4A750A}" type="presOf" srcId="{AC792861-1BD1-440A-A1E9-384D7BEC7C9E}" destId="{EF6B58A9-5514-4F19-ACA1-FD4F8D7CE56E}" srcOrd="0" destOrd="0" presId="urn:microsoft.com/office/officeart/2005/8/layout/hierarchy4"/>
    <dgm:cxn modelId="{62885E2F-CD7C-4935-8DF3-0610219BCCB1}" type="presOf" srcId="{7D7D6900-C4A6-41D5-B8CF-E61974DDAA18}" destId="{9781CBAB-B71D-4985-B602-D6693363FC8B}" srcOrd="0" destOrd="0" presId="urn:microsoft.com/office/officeart/2005/8/layout/hierarchy4"/>
    <dgm:cxn modelId="{E14F1030-72B1-46D4-8FD0-4684FE1ACBEE}" srcId="{2B95880D-B7E7-40D9-B1A9-340EF57D88AF}" destId="{6F0D9D39-BCFC-485E-A7F1-BD445BECA7B3}" srcOrd="3" destOrd="0" parTransId="{47A3C182-25C2-4C6B-9FA0-4FD38701AF5E}" sibTransId="{2DBC9A53-AA41-4D83-9A66-18326DE582D7}"/>
    <dgm:cxn modelId="{FC9B3E34-DE15-4D52-B46A-72CF5EB9767B}" type="presOf" srcId="{AAD22752-2B5C-4961-B333-DBE6459F43AD}" destId="{8770E2B6-0E2C-4111-9289-0FA94E2B9319}" srcOrd="0" destOrd="0" presId="urn:microsoft.com/office/officeart/2005/8/layout/hierarchy4"/>
    <dgm:cxn modelId="{865D0A60-8330-4DBB-8FCF-9A77B7A1F45B}" srcId="{2B95880D-B7E7-40D9-B1A9-340EF57D88AF}" destId="{AAD22752-2B5C-4961-B333-DBE6459F43AD}" srcOrd="0" destOrd="0" parTransId="{CFEBC303-B88D-4051-AD4C-1881411C5732}" sibTransId="{4B14E5CE-6D53-4831-91FD-21299271AC44}"/>
    <dgm:cxn modelId="{A655CEA7-21E3-46EB-B145-E71CAAEC474B}" srcId="{5412E67D-A864-49E2-88F2-E80BEC133175}" destId="{2B95880D-B7E7-40D9-B1A9-340EF57D88AF}" srcOrd="0" destOrd="0" parTransId="{F60D99D5-3574-4482-90FA-E4FE78EF1CB5}" sibTransId="{EC272B7F-D862-4A3C-A196-02607A0EB278}"/>
    <dgm:cxn modelId="{D8CCFDA8-19C2-4DB0-9295-5D0F9CF7B34E}" srcId="{2B95880D-B7E7-40D9-B1A9-340EF57D88AF}" destId="{AC792861-1BD1-440A-A1E9-384D7BEC7C9E}" srcOrd="4" destOrd="0" parTransId="{1146A386-02FB-49FF-A058-19312E0F6D48}" sibTransId="{CA80264A-D48C-41F0-AFB5-276953A98445}"/>
    <dgm:cxn modelId="{F9B11EDA-0F0A-4DEE-887F-45D478B2D1E5}" type="presOf" srcId="{5412E67D-A864-49E2-88F2-E80BEC133175}" destId="{92427244-F6AC-4269-9D5E-E7A2C8C257AA}" srcOrd="0" destOrd="0" presId="urn:microsoft.com/office/officeart/2005/8/layout/hierarchy4"/>
    <dgm:cxn modelId="{E2FC0CE5-C421-4F39-A5A6-4A944DED986C}" srcId="{2B95880D-B7E7-40D9-B1A9-340EF57D88AF}" destId="{65947DBC-5EA5-4A0D-9ACB-857405EDB5EA}" srcOrd="2" destOrd="0" parTransId="{796B18EE-B4CE-4752-94D5-2D211A0EE63D}" sibTransId="{DCAA593B-4391-47AF-942B-94F63E5C9355}"/>
    <dgm:cxn modelId="{6DEFBFF8-14EE-4F48-B350-72E891F4D8EC}" type="presOf" srcId="{65947DBC-5EA5-4A0D-9ACB-857405EDB5EA}" destId="{A5575ABD-9348-4709-A89A-A7377DF60301}" srcOrd="0" destOrd="0" presId="urn:microsoft.com/office/officeart/2005/8/layout/hierarchy4"/>
    <dgm:cxn modelId="{E16DE496-3552-4C87-A530-E7998CEDECD5}" type="presParOf" srcId="{92427244-F6AC-4269-9D5E-E7A2C8C257AA}" destId="{89AAACF4-1C91-476A-8E6F-EE66337D6890}" srcOrd="0" destOrd="0" presId="urn:microsoft.com/office/officeart/2005/8/layout/hierarchy4"/>
    <dgm:cxn modelId="{AF7098DD-0CFE-4F6F-9BAE-CA6134A77D70}" type="presParOf" srcId="{89AAACF4-1C91-476A-8E6F-EE66337D6890}" destId="{732CFF08-FFF1-4385-9DA2-E901155B8D98}" srcOrd="0" destOrd="0" presId="urn:microsoft.com/office/officeart/2005/8/layout/hierarchy4"/>
    <dgm:cxn modelId="{DA66A2A6-4CBC-4A28-8B80-F46C4B9DE289}" type="presParOf" srcId="{89AAACF4-1C91-476A-8E6F-EE66337D6890}" destId="{235322B2-F1AE-42B6-9F23-BB9C377EAC81}" srcOrd="1" destOrd="0" presId="urn:microsoft.com/office/officeart/2005/8/layout/hierarchy4"/>
    <dgm:cxn modelId="{EC5A795E-BA48-4CB2-98B8-C1A857553940}" type="presParOf" srcId="{89AAACF4-1C91-476A-8E6F-EE66337D6890}" destId="{F54217DF-FD64-4F50-B5C5-8D8319D4BC39}" srcOrd="2" destOrd="0" presId="urn:microsoft.com/office/officeart/2005/8/layout/hierarchy4"/>
    <dgm:cxn modelId="{96865F16-10ED-4973-84C2-749A4E7F059E}" type="presParOf" srcId="{F54217DF-FD64-4F50-B5C5-8D8319D4BC39}" destId="{18452B2F-B250-4346-8E30-53765E284730}" srcOrd="0" destOrd="0" presId="urn:microsoft.com/office/officeart/2005/8/layout/hierarchy4"/>
    <dgm:cxn modelId="{CBD9AD0C-B5D9-4B98-8BD7-23175368BCE9}" type="presParOf" srcId="{18452B2F-B250-4346-8E30-53765E284730}" destId="{8770E2B6-0E2C-4111-9289-0FA94E2B9319}" srcOrd="0" destOrd="0" presId="urn:microsoft.com/office/officeart/2005/8/layout/hierarchy4"/>
    <dgm:cxn modelId="{02115813-EE80-495A-AB95-826668DE4AF6}" type="presParOf" srcId="{18452B2F-B250-4346-8E30-53765E284730}" destId="{47264B31-FF55-40B5-BF62-9B23DF93E431}" srcOrd="1" destOrd="0" presId="urn:microsoft.com/office/officeart/2005/8/layout/hierarchy4"/>
    <dgm:cxn modelId="{93C612AB-BF33-4927-BC97-D85364C4F5F9}" type="presParOf" srcId="{F54217DF-FD64-4F50-B5C5-8D8319D4BC39}" destId="{D49473D5-9AEA-4352-B4A4-9406C869A629}" srcOrd="1" destOrd="0" presId="urn:microsoft.com/office/officeart/2005/8/layout/hierarchy4"/>
    <dgm:cxn modelId="{E3022C3B-CF0C-41F9-BCBA-DF9FA18B4903}" type="presParOf" srcId="{F54217DF-FD64-4F50-B5C5-8D8319D4BC39}" destId="{E8C9C075-53E0-482E-BDBF-A980572E37D4}" srcOrd="2" destOrd="0" presId="urn:microsoft.com/office/officeart/2005/8/layout/hierarchy4"/>
    <dgm:cxn modelId="{FEF87D5D-DCB3-4E01-BDD4-9A2EB4279DB1}" type="presParOf" srcId="{E8C9C075-53E0-482E-BDBF-A980572E37D4}" destId="{9781CBAB-B71D-4985-B602-D6693363FC8B}" srcOrd="0" destOrd="0" presId="urn:microsoft.com/office/officeart/2005/8/layout/hierarchy4"/>
    <dgm:cxn modelId="{FA915EA7-0184-4156-B173-F4C6F5093ADA}" type="presParOf" srcId="{E8C9C075-53E0-482E-BDBF-A980572E37D4}" destId="{46DA94BD-B00E-461B-8BCE-759126EE6441}" srcOrd="1" destOrd="0" presId="urn:microsoft.com/office/officeart/2005/8/layout/hierarchy4"/>
    <dgm:cxn modelId="{D8177216-563D-41D9-B8BD-64DE51F03E8D}" type="presParOf" srcId="{F54217DF-FD64-4F50-B5C5-8D8319D4BC39}" destId="{BBC02B70-9B62-43D5-A225-BB7BE086B8E4}" srcOrd="3" destOrd="0" presId="urn:microsoft.com/office/officeart/2005/8/layout/hierarchy4"/>
    <dgm:cxn modelId="{EEC81178-A290-458A-AC3A-87AAFE1F2804}" type="presParOf" srcId="{F54217DF-FD64-4F50-B5C5-8D8319D4BC39}" destId="{781347B7-FE07-4B1F-B1BE-30173982DDF7}" srcOrd="4" destOrd="0" presId="urn:microsoft.com/office/officeart/2005/8/layout/hierarchy4"/>
    <dgm:cxn modelId="{276E9EC4-C06D-4AEE-AFE1-7677F2DB4B43}" type="presParOf" srcId="{781347B7-FE07-4B1F-B1BE-30173982DDF7}" destId="{A5575ABD-9348-4709-A89A-A7377DF60301}" srcOrd="0" destOrd="0" presId="urn:microsoft.com/office/officeart/2005/8/layout/hierarchy4"/>
    <dgm:cxn modelId="{8FFCC502-3C94-4548-9A55-5D938D81BEC6}" type="presParOf" srcId="{781347B7-FE07-4B1F-B1BE-30173982DDF7}" destId="{DE220439-B2B7-435B-A01D-EDC23AAA5124}" srcOrd="1" destOrd="0" presId="urn:microsoft.com/office/officeart/2005/8/layout/hierarchy4"/>
    <dgm:cxn modelId="{5BA3219D-20BF-44C6-B062-E138F29A252A}" type="presParOf" srcId="{F54217DF-FD64-4F50-B5C5-8D8319D4BC39}" destId="{8BE92DA4-DF49-474E-BFEE-CBC1704D60A2}" srcOrd="5" destOrd="0" presId="urn:microsoft.com/office/officeart/2005/8/layout/hierarchy4"/>
    <dgm:cxn modelId="{3ED95D77-4564-44A9-B78E-34CBD041B722}" type="presParOf" srcId="{F54217DF-FD64-4F50-B5C5-8D8319D4BC39}" destId="{21F2B621-9675-40EB-AE7A-C5C8A2431E43}" srcOrd="6" destOrd="0" presId="urn:microsoft.com/office/officeart/2005/8/layout/hierarchy4"/>
    <dgm:cxn modelId="{A6BE61D7-B2F2-4276-B1E4-D41F2E314729}" type="presParOf" srcId="{21F2B621-9675-40EB-AE7A-C5C8A2431E43}" destId="{8C46051B-A8A6-4333-922E-F54C1A744093}" srcOrd="0" destOrd="0" presId="urn:microsoft.com/office/officeart/2005/8/layout/hierarchy4"/>
    <dgm:cxn modelId="{28E05C2B-44CF-42BF-AC44-40EC189368DD}" type="presParOf" srcId="{21F2B621-9675-40EB-AE7A-C5C8A2431E43}" destId="{E9209C96-40B9-4724-82BC-46C894FE4FAA}" srcOrd="1" destOrd="0" presId="urn:microsoft.com/office/officeart/2005/8/layout/hierarchy4"/>
    <dgm:cxn modelId="{0FFC7CC0-E130-43B6-A60E-6AFD30BD1463}" type="presParOf" srcId="{F54217DF-FD64-4F50-B5C5-8D8319D4BC39}" destId="{D6DA461F-62E2-402E-B3C5-E1D9860C9B05}" srcOrd="7" destOrd="0" presId="urn:microsoft.com/office/officeart/2005/8/layout/hierarchy4"/>
    <dgm:cxn modelId="{25F176F0-7088-4534-AF65-FB5BE244AE66}" type="presParOf" srcId="{F54217DF-FD64-4F50-B5C5-8D8319D4BC39}" destId="{ACAA301B-6566-4176-90D2-D11B8062D1AE}" srcOrd="8" destOrd="0" presId="urn:microsoft.com/office/officeart/2005/8/layout/hierarchy4"/>
    <dgm:cxn modelId="{8416A88F-11F1-41CF-A50A-F0CE09745FFD}" type="presParOf" srcId="{ACAA301B-6566-4176-90D2-D11B8062D1AE}" destId="{EF6B58A9-5514-4F19-ACA1-FD4F8D7CE56E}" srcOrd="0" destOrd="0" presId="urn:microsoft.com/office/officeart/2005/8/layout/hierarchy4"/>
    <dgm:cxn modelId="{C8FE94A5-C082-4578-945C-840890917CD7}" type="presParOf" srcId="{ACAA301B-6566-4176-90D2-D11B8062D1AE}" destId="{510784C9-C60F-42F1-8E14-C5306CB9753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448D21-3C8F-4FDA-9D9A-1FD2AAE3C4BA}" type="doc">
      <dgm:prSet loTypeId="urn:microsoft.com/office/officeart/2005/8/layout/hList7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0009411-E138-4859-88D5-3ED12C6F6D77}">
      <dgm:prSet phldrT="[Texto]" custT="1"/>
      <dgm:spPr/>
      <dgm:t>
        <a:bodyPr/>
        <a:lstStyle/>
        <a:p>
          <a:r>
            <a:rPr lang="en-US" sz="1400" b="1" dirty="0"/>
            <a:t>CHARACTERISA-TION OF CARBON SINKS IN MANAGED FOREST MASSES</a:t>
          </a:r>
          <a:endParaRPr lang="es-ES" sz="1400" b="1" dirty="0">
            <a:latin typeface="+mj-lt"/>
            <a:cs typeface="Arial" panose="020B0604020202020204" pitchFamily="34" charset="0"/>
          </a:endParaRPr>
        </a:p>
      </dgm:t>
    </dgm:pt>
    <dgm:pt modelId="{26E8FB6F-B3AD-4D07-B503-C7D4BFB2AAC9}" type="parTrans" cxnId="{F1647E51-D428-4D46-A2E0-5CAE3F7ABBA8}">
      <dgm:prSet/>
      <dgm:spPr/>
      <dgm:t>
        <a:bodyPr/>
        <a:lstStyle/>
        <a:p>
          <a:endParaRPr lang="es-ES" sz="1200" b="1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9ADD1C2F-FF11-4A35-8FFD-3BE0BACD7B16}" type="sibTrans" cxnId="{F1647E51-D428-4D46-A2E0-5CAE3F7ABBA8}">
      <dgm:prSet/>
      <dgm:spPr/>
      <dgm:t>
        <a:bodyPr/>
        <a:lstStyle/>
        <a:p>
          <a:endParaRPr lang="es-ES" sz="1200" b="1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40638E0B-983E-45F4-AE4E-2EA22396B637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/>
            <a:t>INVOLVEMENT OF FOREST OWNERS AND DIFFUSE SECTORS IN CLIMATE CHANGE MITIGATION</a:t>
          </a:r>
          <a:endParaRPr lang="es-ES" sz="1400" b="1" dirty="0">
            <a:latin typeface="+mj-lt"/>
            <a:cs typeface="Arial" panose="020B0604020202020204" pitchFamily="34" charset="0"/>
          </a:endParaRPr>
        </a:p>
      </dgm:t>
    </dgm:pt>
    <dgm:pt modelId="{D9AF09CD-5D5D-4BC3-8562-4CD65182AC92}" type="parTrans" cxnId="{C5A392E0-5770-4542-B148-BD499578A933}">
      <dgm:prSet/>
      <dgm:spPr/>
      <dgm:t>
        <a:bodyPr/>
        <a:lstStyle/>
        <a:p>
          <a:endParaRPr lang="es-ES" sz="1200" b="1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E0C0C952-A9D0-4903-AFF2-BE0E20F91558}" type="sibTrans" cxnId="{C5A392E0-5770-4542-B148-BD499578A933}">
      <dgm:prSet/>
      <dgm:spPr/>
      <dgm:t>
        <a:bodyPr/>
        <a:lstStyle/>
        <a:p>
          <a:endParaRPr lang="es-ES" sz="1200" b="1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A3787B96-BA91-48C6-ACAA-4325D90A6CC1}">
      <dgm:prSet phldrT="[Texto]" custT="1"/>
      <dgm:spPr/>
      <dgm:t>
        <a:bodyPr/>
        <a:lstStyle/>
        <a:p>
          <a:r>
            <a:rPr lang="es-ES" sz="1400" b="1" dirty="0">
              <a:latin typeface="+mj-lt"/>
              <a:cs typeface="Arial" panose="020B0604020202020204" pitchFamily="34" charset="0"/>
            </a:rPr>
            <a:t>REPLICATION OF PROJECT ACTIONS</a:t>
          </a:r>
        </a:p>
      </dgm:t>
    </dgm:pt>
    <dgm:pt modelId="{33EA2390-9DDA-46DC-9975-77CA100D0D56}" type="parTrans" cxnId="{393CFAF2-9474-421A-AA94-A1314517C14E}">
      <dgm:prSet/>
      <dgm:spPr/>
      <dgm:t>
        <a:bodyPr/>
        <a:lstStyle/>
        <a:p>
          <a:endParaRPr lang="es-ES" sz="1200" b="1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67A626E1-27D5-4DF9-8B6D-7136A8377262}" type="sibTrans" cxnId="{393CFAF2-9474-421A-AA94-A1314517C14E}">
      <dgm:prSet/>
      <dgm:spPr/>
      <dgm:t>
        <a:bodyPr/>
        <a:lstStyle/>
        <a:p>
          <a:endParaRPr lang="es-ES" sz="1200" b="1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746AD630-36C7-468A-8348-5C8E20B8D8DD}">
      <dgm:prSet phldrT="[Texto]" custT="1"/>
      <dgm:spPr/>
      <dgm:t>
        <a:bodyPr/>
        <a:lstStyle/>
        <a:p>
          <a:r>
            <a:rPr lang="en-US" sz="1400" b="1" dirty="0"/>
            <a:t>DISSEMINATION OF RESULTS AND AWARENESS RAISING</a:t>
          </a:r>
          <a:endParaRPr lang="es-ES" sz="1400" b="1" dirty="0">
            <a:latin typeface="+mj-lt"/>
            <a:cs typeface="Arial" panose="020B0604020202020204" pitchFamily="34" charset="0"/>
          </a:endParaRPr>
        </a:p>
      </dgm:t>
    </dgm:pt>
    <dgm:pt modelId="{44218970-B8F4-4F23-BF95-2D147D6BBB1C}" type="parTrans" cxnId="{BF83D00F-6883-4D35-9AD2-46DF4BC3F1EA}">
      <dgm:prSet/>
      <dgm:spPr/>
      <dgm:t>
        <a:bodyPr/>
        <a:lstStyle/>
        <a:p>
          <a:endParaRPr lang="es-ES" sz="3200">
            <a:latin typeface="+mj-lt"/>
          </a:endParaRPr>
        </a:p>
      </dgm:t>
    </dgm:pt>
    <dgm:pt modelId="{041DB43E-71D0-4F6E-BF2C-3DEFFF4A8803}" type="sibTrans" cxnId="{BF83D00F-6883-4D35-9AD2-46DF4BC3F1EA}">
      <dgm:prSet/>
      <dgm:spPr/>
      <dgm:t>
        <a:bodyPr/>
        <a:lstStyle/>
        <a:p>
          <a:endParaRPr lang="es-ES" sz="3200">
            <a:latin typeface="+mj-lt"/>
          </a:endParaRPr>
        </a:p>
      </dgm:t>
    </dgm:pt>
    <dgm:pt modelId="{5A9460DF-03B9-4D3D-819B-AB205A7B5D84}" type="pres">
      <dgm:prSet presAssocID="{0A448D21-3C8F-4FDA-9D9A-1FD2AAE3C4BA}" presName="Name0" presStyleCnt="0">
        <dgm:presLayoutVars>
          <dgm:dir/>
          <dgm:resizeHandles val="exact"/>
        </dgm:presLayoutVars>
      </dgm:prSet>
      <dgm:spPr/>
    </dgm:pt>
    <dgm:pt modelId="{1B835FC2-1567-472B-B2BB-25FD33BB8397}" type="pres">
      <dgm:prSet presAssocID="{0A448D21-3C8F-4FDA-9D9A-1FD2AAE3C4BA}" presName="fgShape" presStyleLbl="fgShp" presStyleIdx="0" presStyleCnt="1"/>
      <dgm:spPr>
        <a:prstGeom prst="rightArrow">
          <a:avLst/>
        </a:prstGeom>
      </dgm:spPr>
    </dgm:pt>
    <dgm:pt modelId="{351BFB15-C033-495D-AFF6-75776DE90E57}" type="pres">
      <dgm:prSet presAssocID="{0A448D21-3C8F-4FDA-9D9A-1FD2AAE3C4BA}" presName="linComp" presStyleCnt="0"/>
      <dgm:spPr/>
    </dgm:pt>
    <dgm:pt modelId="{D1C241DF-8557-49FB-A386-DF0ED2BFB2A2}" type="pres">
      <dgm:prSet presAssocID="{90009411-E138-4859-88D5-3ED12C6F6D77}" presName="compNode" presStyleCnt="0"/>
      <dgm:spPr/>
    </dgm:pt>
    <dgm:pt modelId="{90124387-9C11-4B04-B73D-3AF95858686B}" type="pres">
      <dgm:prSet presAssocID="{90009411-E138-4859-88D5-3ED12C6F6D77}" presName="bkgdShape" presStyleLbl="node1" presStyleIdx="0" presStyleCnt="4"/>
      <dgm:spPr/>
    </dgm:pt>
    <dgm:pt modelId="{D6C89D9D-91A7-4A7A-B3B9-70AAA5339604}" type="pres">
      <dgm:prSet presAssocID="{90009411-E138-4859-88D5-3ED12C6F6D77}" presName="nodeTx" presStyleLbl="node1" presStyleIdx="0" presStyleCnt="4">
        <dgm:presLayoutVars>
          <dgm:bulletEnabled val="1"/>
        </dgm:presLayoutVars>
      </dgm:prSet>
      <dgm:spPr/>
    </dgm:pt>
    <dgm:pt modelId="{1A8C5697-EDD1-4575-9AF7-3BC016E0E3CE}" type="pres">
      <dgm:prSet presAssocID="{90009411-E138-4859-88D5-3ED12C6F6D77}" presName="invisiNode" presStyleLbl="node1" presStyleIdx="0" presStyleCnt="4"/>
      <dgm:spPr/>
    </dgm:pt>
    <dgm:pt modelId="{C51BB33F-017D-4C25-A380-267300F13E87}" type="pres">
      <dgm:prSet presAssocID="{90009411-E138-4859-88D5-3ED12C6F6D77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</dgm:pt>
    <dgm:pt modelId="{39AE59FA-CB3A-4D2C-858B-D8CB69D67852}" type="pres">
      <dgm:prSet presAssocID="{9ADD1C2F-FF11-4A35-8FFD-3BE0BACD7B16}" presName="sibTrans" presStyleLbl="sibTrans2D1" presStyleIdx="0" presStyleCnt="0"/>
      <dgm:spPr/>
    </dgm:pt>
    <dgm:pt modelId="{5D3CFD1D-1906-4CA5-AF9C-07CA3BADB132}" type="pres">
      <dgm:prSet presAssocID="{40638E0B-983E-45F4-AE4E-2EA22396B637}" presName="compNode" presStyleCnt="0"/>
      <dgm:spPr/>
    </dgm:pt>
    <dgm:pt modelId="{29F6D57E-D10F-4D42-AC91-84713CD5E9ED}" type="pres">
      <dgm:prSet presAssocID="{40638E0B-983E-45F4-AE4E-2EA22396B637}" presName="bkgdShape" presStyleLbl="node1" presStyleIdx="1" presStyleCnt="4"/>
      <dgm:spPr/>
    </dgm:pt>
    <dgm:pt modelId="{130B21DB-6A05-4389-A74E-C1777691BBE9}" type="pres">
      <dgm:prSet presAssocID="{40638E0B-983E-45F4-AE4E-2EA22396B637}" presName="nodeTx" presStyleLbl="node1" presStyleIdx="1" presStyleCnt="4">
        <dgm:presLayoutVars>
          <dgm:bulletEnabled val="1"/>
        </dgm:presLayoutVars>
      </dgm:prSet>
      <dgm:spPr/>
    </dgm:pt>
    <dgm:pt modelId="{76C8A403-8E2E-4549-A593-D277F45AD805}" type="pres">
      <dgm:prSet presAssocID="{40638E0B-983E-45F4-AE4E-2EA22396B637}" presName="invisiNode" presStyleLbl="node1" presStyleIdx="1" presStyleCnt="4"/>
      <dgm:spPr/>
    </dgm:pt>
    <dgm:pt modelId="{A4650760-F050-460D-B222-5D7A733DA5EE}" type="pres">
      <dgm:prSet presAssocID="{40638E0B-983E-45F4-AE4E-2EA22396B637}" presName="imagNode" presStyleLbl="fgImgPlace1" presStyleIdx="1" presStyleCnt="4"/>
      <dgm:spPr>
        <a:blipFill rotWithShape="1">
          <a:blip xmlns:r="http://schemas.openxmlformats.org/officeDocument/2006/relationships"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</dgm:pt>
    <dgm:pt modelId="{4499486D-BBC8-4DA1-A1DD-E6A3A948F900}" type="pres">
      <dgm:prSet presAssocID="{E0C0C952-A9D0-4903-AFF2-BE0E20F91558}" presName="sibTrans" presStyleLbl="sibTrans2D1" presStyleIdx="0" presStyleCnt="0"/>
      <dgm:spPr/>
    </dgm:pt>
    <dgm:pt modelId="{C07E0119-B710-47DD-AE51-2B92626EF77E}" type="pres">
      <dgm:prSet presAssocID="{A3787B96-BA91-48C6-ACAA-4325D90A6CC1}" presName="compNode" presStyleCnt="0"/>
      <dgm:spPr/>
    </dgm:pt>
    <dgm:pt modelId="{B64874E9-E783-4C7C-BA48-2655C78021A1}" type="pres">
      <dgm:prSet presAssocID="{A3787B96-BA91-48C6-ACAA-4325D90A6CC1}" presName="bkgdShape" presStyleLbl="node1" presStyleIdx="2" presStyleCnt="4"/>
      <dgm:spPr/>
    </dgm:pt>
    <dgm:pt modelId="{72094D10-D621-459D-8A37-9DD164DC7504}" type="pres">
      <dgm:prSet presAssocID="{A3787B96-BA91-48C6-ACAA-4325D90A6CC1}" presName="nodeTx" presStyleLbl="node1" presStyleIdx="2" presStyleCnt="4">
        <dgm:presLayoutVars>
          <dgm:bulletEnabled val="1"/>
        </dgm:presLayoutVars>
      </dgm:prSet>
      <dgm:spPr/>
    </dgm:pt>
    <dgm:pt modelId="{6A27F703-34DC-4171-A90C-8308418096BD}" type="pres">
      <dgm:prSet presAssocID="{A3787B96-BA91-48C6-ACAA-4325D90A6CC1}" presName="invisiNode" presStyleLbl="node1" presStyleIdx="2" presStyleCnt="4"/>
      <dgm:spPr/>
    </dgm:pt>
    <dgm:pt modelId="{6BEFE219-2C46-4645-912C-2711433EE7E7}" type="pres">
      <dgm:prSet presAssocID="{A3787B96-BA91-48C6-ACAA-4325D90A6CC1}" presName="imagNode" presStyleLbl="fgImgPlace1" presStyleIdx="2" presStyleCnt="4"/>
      <dgm:spPr>
        <a:blipFill rotWithShape="1">
          <a:blip xmlns:r="http://schemas.openxmlformats.org/officeDocument/2006/relationships"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</dgm:pt>
    <dgm:pt modelId="{DA0DBBBE-BCE0-4BEE-846B-71DDC1A6A3C1}" type="pres">
      <dgm:prSet presAssocID="{67A626E1-27D5-4DF9-8B6D-7136A8377262}" presName="sibTrans" presStyleLbl="sibTrans2D1" presStyleIdx="0" presStyleCnt="0"/>
      <dgm:spPr/>
    </dgm:pt>
    <dgm:pt modelId="{9BEB2DBD-85C4-4144-8AC1-48841C917726}" type="pres">
      <dgm:prSet presAssocID="{746AD630-36C7-468A-8348-5C8E20B8D8DD}" presName="compNode" presStyleCnt="0"/>
      <dgm:spPr/>
    </dgm:pt>
    <dgm:pt modelId="{59252A7C-24E2-45CE-B478-2B09CCEBE1B6}" type="pres">
      <dgm:prSet presAssocID="{746AD630-36C7-468A-8348-5C8E20B8D8DD}" presName="bkgdShape" presStyleLbl="node1" presStyleIdx="3" presStyleCnt="4" custLinFactNeighborY="-259"/>
      <dgm:spPr/>
    </dgm:pt>
    <dgm:pt modelId="{133EACCD-211E-4D05-B00A-F82E7AB2668F}" type="pres">
      <dgm:prSet presAssocID="{746AD630-36C7-468A-8348-5C8E20B8D8DD}" presName="nodeTx" presStyleLbl="node1" presStyleIdx="3" presStyleCnt="4">
        <dgm:presLayoutVars>
          <dgm:bulletEnabled val="1"/>
        </dgm:presLayoutVars>
      </dgm:prSet>
      <dgm:spPr/>
    </dgm:pt>
    <dgm:pt modelId="{B00F2EA2-1EA2-4EF0-88E3-CB44290828D5}" type="pres">
      <dgm:prSet presAssocID="{746AD630-36C7-468A-8348-5C8E20B8D8DD}" presName="invisiNode" presStyleLbl="node1" presStyleIdx="3" presStyleCnt="4"/>
      <dgm:spPr/>
    </dgm:pt>
    <dgm:pt modelId="{74F55C10-5EB9-4D18-AED8-291FEECF5DDE}" type="pres">
      <dgm:prSet presAssocID="{746AD630-36C7-468A-8348-5C8E20B8D8DD}" presName="imagNode" presStyleLbl="fgImgPlace1" presStyleIdx="3" presStyleCnt="4"/>
      <dgm:spPr>
        <a:blipFill rotWithShape="1">
          <a:blip xmlns:r="http://schemas.openxmlformats.org/officeDocument/2006/relationships"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</dgm:pt>
  </dgm:ptLst>
  <dgm:cxnLst>
    <dgm:cxn modelId="{E2F2B502-4AEA-437C-AAC9-379024CB1433}" type="presOf" srcId="{40638E0B-983E-45F4-AE4E-2EA22396B637}" destId="{29F6D57E-D10F-4D42-AC91-84713CD5E9ED}" srcOrd="0" destOrd="0" presId="urn:microsoft.com/office/officeart/2005/8/layout/hList7"/>
    <dgm:cxn modelId="{41546D05-E10F-4A7E-A469-A117B13296CB}" type="presOf" srcId="{40638E0B-983E-45F4-AE4E-2EA22396B637}" destId="{130B21DB-6A05-4389-A74E-C1777691BBE9}" srcOrd="1" destOrd="0" presId="urn:microsoft.com/office/officeart/2005/8/layout/hList7"/>
    <dgm:cxn modelId="{BF83D00F-6883-4D35-9AD2-46DF4BC3F1EA}" srcId="{0A448D21-3C8F-4FDA-9D9A-1FD2AAE3C4BA}" destId="{746AD630-36C7-468A-8348-5C8E20B8D8DD}" srcOrd="3" destOrd="0" parTransId="{44218970-B8F4-4F23-BF95-2D147D6BBB1C}" sibTransId="{041DB43E-71D0-4F6E-BF2C-3DEFFF4A8803}"/>
    <dgm:cxn modelId="{4168794D-5A41-4C81-918C-A62DF14B51E8}" type="presOf" srcId="{746AD630-36C7-468A-8348-5C8E20B8D8DD}" destId="{133EACCD-211E-4D05-B00A-F82E7AB2668F}" srcOrd="1" destOrd="0" presId="urn:microsoft.com/office/officeart/2005/8/layout/hList7"/>
    <dgm:cxn modelId="{F1647E51-D428-4D46-A2E0-5CAE3F7ABBA8}" srcId="{0A448D21-3C8F-4FDA-9D9A-1FD2AAE3C4BA}" destId="{90009411-E138-4859-88D5-3ED12C6F6D77}" srcOrd="0" destOrd="0" parTransId="{26E8FB6F-B3AD-4D07-B503-C7D4BFB2AAC9}" sibTransId="{9ADD1C2F-FF11-4A35-8FFD-3BE0BACD7B16}"/>
    <dgm:cxn modelId="{43177152-EA0F-4313-8B40-89A6DC53A55F}" type="presOf" srcId="{9ADD1C2F-FF11-4A35-8FFD-3BE0BACD7B16}" destId="{39AE59FA-CB3A-4D2C-858B-D8CB69D67852}" srcOrd="0" destOrd="0" presId="urn:microsoft.com/office/officeart/2005/8/layout/hList7"/>
    <dgm:cxn modelId="{4A1B8F6C-765E-44FA-A2EC-59E5902C8E59}" type="presOf" srcId="{90009411-E138-4859-88D5-3ED12C6F6D77}" destId="{90124387-9C11-4B04-B73D-3AF95858686B}" srcOrd="0" destOrd="0" presId="urn:microsoft.com/office/officeart/2005/8/layout/hList7"/>
    <dgm:cxn modelId="{C0D7238D-F1BF-4BAB-8C13-36816128F4EA}" type="presOf" srcId="{A3787B96-BA91-48C6-ACAA-4325D90A6CC1}" destId="{B64874E9-E783-4C7C-BA48-2655C78021A1}" srcOrd="0" destOrd="0" presId="urn:microsoft.com/office/officeart/2005/8/layout/hList7"/>
    <dgm:cxn modelId="{B24E5C8D-ADC2-4FBC-BA6C-7B96DF55D4EE}" type="presOf" srcId="{67A626E1-27D5-4DF9-8B6D-7136A8377262}" destId="{DA0DBBBE-BCE0-4BEE-846B-71DDC1A6A3C1}" srcOrd="0" destOrd="0" presId="urn:microsoft.com/office/officeart/2005/8/layout/hList7"/>
    <dgm:cxn modelId="{BF3845B3-9768-49C3-A713-3F6AE0AF2B21}" type="presOf" srcId="{A3787B96-BA91-48C6-ACAA-4325D90A6CC1}" destId="{72094D10-D621-459D-8A37-9DD164DC7504}" srcOrd="1" destOrd="0" presId="urn:microsoft.com/office/officeart/2005/8/layout/hList7"/>
    <dgm:cxn modelId="{C5A392E0-5770-4542-B148-BD499578A933}" srcId="{0A448D21-3C8F-4FDA-9D9A-1FD2AAE3C4BA}" destId="{40638E0B-983E-45F4-AE4E-2EA22396B637}" srcOrd="1" destOrd="0" parTransId="{D9AF09CD-5D5D-4BC3-8562-4CD65182AC92}" sibTransId="{E0C0C952-A9D0-4903-AFF2-BE0E20F91558}"/>
    <dgm:cxn modelId="{3EBB7BE4-B407-4704-B1F4-BF04E1E4353C}" type="presOf" srcId="{E0C0C952-A9D0-4903-AFF2-BE0E20F91558}" destId="{4499486D-BBC8-4DA1-A1DD-E6A3A948F900}" srcOrd="0" destOrd="0" presId="urn:microsoft.com/office/officeart/2005/8/layout/hList7"/>
    <dgm:cxn modelId="{CCA21BEC-256D-44F3-9EA8-FA618D2AA39E}" type="presOf" srcId="{746AD630-36C7-468A-8348-5C8E20B8D8DD}" destId="{59252A7C-24E2-45CE-B478-2B09CCEBE1B6}" srcOrd="0" destOrd="0" presId="urn:microsoft.com/office/officeart/2005/8/layout/hList7"/>
    <dgm:cxn modelId="{393CFAF2-9474-421A-AA94-A1314517C14E}" srcId="{0A448D21-3C8F-4FDA-9D9A-1FD2AAE3C4BA}" destId="{A3787B96-BA91-48C6-ACAA-4325D90A6CC1}" srcOrd="2" destOrd="0" parTransId="{33EA2390-9DDA-46DC-9975-77CA100D0D56}" sibTransId="{67A626E1-27D5-4DF9-8B6D-7136A8377262}"/>
    <dgm:cxn modelId="{2BE0E5FA-A850-4D78-A37F-004A408FBFD7}" type="presOf" srcId="{90009411-E138-4859-88D5-3ED12C6F6D77}" destId="{D6C89D9D-91A7-4A7A-B3B9-70AAA5339604}" srcOrd="1" destOrd="0" presId="urn:microsoft.com/office/officeart/2005/8/layout/hList7"/>
    <dgm:cxn modelId="{662517FB-DDD6-4400-BA33-212E3D0191F1}" type="presOf" srcId="{0A448D21-3C8F-4FDA-9D9A-1FD2AAE3C4BA}" destId="{5A9460DF-03B9-4D3D-819B-AB205A7B5D84}" srcOrd="0" destOrd="0" presId="urn:microsoft.com/office/officeart/2005/8/layout/hList7"/>
    <dgm:cxn modelId="{06EE1423-E7CE-40B2-9CBF-264DB5729DC0}" type="presParOf" srcId="{5A9460DF-03B9-4D3D-819B-AB205A7B5D84}" destId="{1B835FC2-1567-472B-B2BB-25FD33BB8397}" srcOrd="0" destOrd="0" presId="urn:microsoft.com/office/officeart/2005/8/layout/hList7"/>
    <dgm:cxn modelId="{7802B97E-854F-48EC-B4B2-9ED4BFD5C144}" type="presParOf" srcId="{5A9460DF-03B9-4D3D-819B-AB205A7B5D84}" destId="{351BFB15-C033-495D-AFF6-75776DE90E57}" srcOrd="1" destOrd="0" presId="urn:microsoft.com/office/officeart/2005/8/layout/hList7"/>
    <dgm:cxn modelId="{C1D5491A-8474-4CB0-802C-F02CE1DE0608}" type="presParOf" srcId="{351BFB15-C033-495D-AFF6-75776DE90E57}" destId="{D1C241DF-8557-49FB-A386-DF0ED2BFB2A2}" srcOrd="0" destOrd="0" presId="urn:microsoft.com/office/officeart/2005/8/layout/hList7"/>
    <dgm:cxn modelId="{E9391EC5-F92A-40AB-83A3-F54256DE90F2}" type="presParOf" srcId="{D1C241DF-8557-49FB-A386-DF0ED2BFB2A2}" destId="{90124387-9C11-4B04-B73D-3AF95858686B}" srcOrd="0" destOrd="0" presId="urn:microsoft.com/office/officeart/2005/8/layout/hList7"/>
    <dgm:cxn modelId="{DDDE78D6-5660-490E-8949-C8CD159562A1}" type="presParOf" srcId="{D1C241DF-8557-49FB-A386-DF0ED2BFB2A2}" destId="{D6C89D9D-91A7-4A7A-B3B9-70AAA5339604}" srcOrd="1" destOrd="0" presId="urn:microsoft.com/office/officeart/2005/8/layout/hList7"/>
    <dgm:cxn modelId="{0AB5D66D-B558-48E7-8F98-251778FFD85E}" type="presParOf" srcId="{D1C241DF-8557-49FB-A386-DF0ED2BFB2A2}" destId="{1A8C5697-EDD1-4575-9AF7-3BC016E0E3CE}" srcOrd="2" destOrd="0" presId="urn:microsoft.com/office/officeart/2005/8/layout/hList7"/>
    <dgm:cxn modelId="{37B8AD7F-74D2-4494-A416-95BF8B1E6853}" type="presParOf" srcId="{D1C241DF-8557-49FB-A386-DF0ED2BFB2A2}" destId="{C51BB33F-017D-4C25-A380-267300F13E87}" srcOrd="3" destOrd="0" presId="urn:microsoft.com/office/officeart/2005/8/layout/hList7"/>
    <dgm:cxn modelId="{E6AADB03-1C05-4784-8BC4-F8BB8A32866F}" type="presParOf" srcId="{351BFB15-C033-495D-AFF6-75776DE90E57}" destId="{39AE59FA-CB3A-4D2C-858B-D8CB69D67852}" srcOrd="1" destOrd="0" presId="urn:microsoft.com/office/officeart/2005/8/layout/hList7"/>
    <dgm:cxn modelId="{9273E6FF-F2C8-4D30-A633-9CEDD279B35E}" type="presParOf" srcId="{351BFB15-C033-495D-AFF6-75776DE90E57}" destId="{5D3CFD1D-1906-4CA5-AF9C-07CA3BADB132}" srcOrd="2" destOrd="0" presId="urn:microsoft.com/office/officeart/2005/8/layout/hList7"/>
    <dgm:cxn modelId="{7A06243D-BB07-4448-82D9-7028B01A0F69}" type="presParOf" srcId="{5D3CFD1D-1906-4CA5-AF9C-07CA3BADB132}" destId="{29F6D57E-D10F-4D42-AC91-84713CD5E9ED}" srcOrd="0" destOrd="0" presId="urn:microsoft.com/office/officeart/2005/8/layout/hList7"/>
    <dgm:cxn modelId="{827830F2-D910-40DE-B229-1A0FC3A6299E}" type="presParOf" srcId="{5D3CFD1D-1906-4CA5-AF9C-07CA3BADB132}" destId="{130B21DB-6A05-4389-A74E-C1777691BBE9}" srcOrd="1" destOrd="0" presId="urn:microsoft.com/office/officeart/2005/8/layout/hList7"/>
    <dgm:cxn modelId="{9B924D5F-900A-4B9E-9D47-6537ABBF2C48}" type="presParOf" srcId="{5D3CFD1D-1906-4CA5-AF9C-07CA3BADB132}" destId="{76C8A403-8E2E-4549-A593-D277F45AD805}" srcOrd="2" destOrd="0" presId="urn:microsoft.com/office/officeart/2005/8/layout/hList7"/>
    <dgm:cxn modelId="{51D26F82-A674-482B-A8D8-745CF41F55BE}" type="presParOf" srcId="{5D3CFD1D-1906-4CA5-AF9C-07CA3BADB132}" destId="{A4650760-F050-460D-B222-5D7A733DA5EE}" srcOrd="3" destOrd="0" presId="urn:microsoft.com/office/officeart/2005/8/layout/hList7"/>
    <dgm:cxn modelId="{1C8596F7-5767-405E-8A46-3D53F9937CD1}" type="presParOf" srcId="{351BFB15-C033-495D-AFF6-75776DE90E57}" destId="{4499486D-BBC8-4DA1-A1DD-E6A3A948F900}" srcOrd="3" destOrd="0" presId="urn:microsoft.com/office/officeart/2005/8/layout/hList7"/>
    <dgm:cxn modelId="{DBFD5B6E-7C80-4943-A804-8FBC464F3731}" type="presParOf" srcId="{351BFB15-C033-495D-AFF6-75776DE90E57}" destId="{C07E0119-B710-47DD-AE51-2B92626EF77E}" srcOrd="4" destOrd="0" presId="urn:microsoft.com/office/officeart/2005/8/layout/hList7"/>
    <dgm:cxn modelId="{9ABBBFC9-9B24-4660-9D2F-C50FF78AE5C6}" type="presParOf" srcId="{C07E0119-B710-47DD-AE51-2B92626EF77E}" destId="{B64874E9-E783-4C7C-BA48-2655C78021A1}" srcOrd="0" destOrd="0" presId="urn:microsoft.com/office/officeart/2005/8/layout/hList7"/>
    <dgm:cxn modelId="{A222424A-3111-465A-83C8-8BC8E32AE9C4}" type="presParOf" srcId="{C07E0119-B710-47DD-AE51-2B92626EF77E}" destId="{72094D10-D621-459D-8A37-9DD164DC7504}" srcOrd="1" destOrd="0" presId="urn:microsoft.com/office/officeart/2005/8/layout/hList7"/>
    <dgm:cxn modelId="{A2FF427B-F607-43BB-BCCD-4A27F88B9BD9}" type="presParOf" srcId="{C07E0119-B710-47DD-AE51-2B92626EF77E}" destId="{6A27F703-34DC-4171-A90C-8308418096BD}" srcOrd="2" destOrd="0" presId="urn:microsoft.com/office/officeart/2005/8/layout/hList7"/>
    <dgm:cxn modelId="{00434B19-8CBE-4787-B6C6-0F978AD72BE4}" type="presParOf" srcId="{C07E0119-B710-47DD-AE51-2B92626EF77E}" destId="{6BEFE219-2C46-4645-912C-2711433EE7E7}" srcOrd="3" destOrd="0" presId="urn:microsoft.com/office/officeart/2005/8/layout/hList7"/>
    <dgm:cxn modelId="{07BC9E16-7BCA-404E-844A-3344681DDC5C}" type="presParOf" srcId="{351BFB15-C033-495D-AFF6-75776DE90E57}" destId="{DA0DBBBE-BCE0-4BEE-846B-71DDC1A6A3C1}" srcOrd="5" destOrd="0" presId="urn:microsoft.com/office/officeart/2005/8/layout/hList7"/>
    <dgm:cxn modelId="{41D4474B-7038-42E3-971B-A94BBABF85C6}" type="presParOf" srcId="{351BFB15-C033-495D-AFF6-75776DE90E57}" destId="{9BEB2DBD-85C4-4144-8AC1-48841C917726}" srcOrd="6" destOrd="0" presId="urn:microsoft.com/office/officeart/2005/8/layout/hList7"/>
    <dgm:cxn modelId="{6FAF9BB1-281C-4654-B8B3-41C120B7D695}" type="presParOf" srcId="{9BEB2DBD-85C4-4144-8AC1-48841C917726}" destId="{59252A7C-24E2-45CE-B478-2B09CCEBE1B6}" srcOrd="0" destOrd="0" presId="urn:microsoft.com/office/officeart/2005/8/layout/hList7"/>
    <dgm:cxn modelId="{64363E56-B609-4D7C-B9A5-F1500AB15D08}" type="presParOf" srcId="{9BEB2DBD-85C4-4144-8AC1-48841C917726}" destId="{133EACCD-211E-4D05-B00A-F82E7AB2668F}" srcOrd="1" destOrd="0" presId="urn:microsoft.com/office/officeart/2005/8/layout/hList7"/>
    <dgm:cxn modelId="{B2B04459-DEE8-43CC-9B06-9BF70FF12F9D}" type="presParOf" srcId="{9BEB2DBD-85C4-4144-8AC1-48841C917726}" destId="{B00F2EA2-1EA2-4EF0-88E3-CB44290828D5}" srcOrd="2" destOrd="0" presId="urn:microsoft.com/office/officeart/2005/8/layout/hList7"/>
    <dgm:cxn modelId="{01EA86EB-1EBF-4ECE-82C5-7C0CA181DA88}" type="presParOf" srcId="{9BEB2DBD-85C4-4144-8AC1-48841C917726}" destId="{74F55C10-5EB9-4D18-AED8-291FEECF5DD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8BBF34-AA58-48B4-BDC3-7B11D6CC177F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264E9EB-2354-40C0-88A0-80C1E4388091}">
      <dgm:prSet phldrT="[Texto]" custT="1"/>
      <dgm:spPr/>
      <dgm:t>
        <a:bodyPr/>
        <a:lstStyle/>
        <a:p>
          <a:r>
            <a:rPr lang="en-US" sz="1600" dirty="0"/>
            <a:t>Organic carbon sink in soils</a:t>
          </a:r>
          <a:endParaRPr lang="es-ES" sz="1600" dirty="0">
            <a:latin typeface="+mj-lt"/>
            <a:cs typeface="Arial" panose="020B0604020202020204" pitchFamily="34" charset="0"/>
          </a:endParaRPr>
        </a:p>
      </dgm:t>
    </dgm:pt>
    <dgm:pt modelId="{B26FDF59-837B-454D-9162-571D445E4C36}" type="parTrans" cxnId="{144CBEF5-CA5D-411F-8148-6BA57CB15737}">
      <dgm:prSet/>
      <dgm:spPr/>
      <dgm:t>
        <a:bodyPr/>
        <a:lstStyle/>
        <a:p>
          <a:endParaRPr lang="es-ES" sz="1400">
            <a:latin typeface="+mj-lt"/>
            <a:cs typeface="Arial" panose="020B0604020202020204" pitchFamily="34" charset="0"/>
          </a:endParaRPr>
        </a:p>
      </dgm:t>
    </dgm:pt>
    <dgm:pt modelId="{90506FDB-361A-47A9-AF68-E17C498160BF}" type="sibTrans" cxnId="{144CBEF5-CA5D-411F-8148-6BA57CB15737}">
      <dgm:prSet/>
      <dgm:spPr/>
      <dgm:t>
        <a:bodyPr/>
        <a:lstStyle/>
        <a:p>
          <a:endParaRPr lang="es-ES" sz="1400">
            <a:latin typeface="+mj-lt"/>
            <a:cs typeface="Arial" panose="020B0604020202020204" pitchFamily="34" charset="0"/>
          </a:endParaRPr>
        </a:p>
      </dgm:t>
    </dgm:pt>
    <dgm:pt modelId="{4F27D387-26C4-45AA-A3D2-46F99172B6B6}">
      <dgm:prSet phldrT="[Texto]" custT="1"/>
      <dgm:spPr/>
      <dgm:t>
        <a:bodyPr/>
        <a:lstStyle/>
        <a:p>
          <a:r>
            <a:rPr lang="es-ES" sz="1600" dirty="0" err="1">
              <a:latin typeface="+mj-lt"/>
              <a:cs typeface="Arial" panose="020B0604020202020204" pitchFamily="34" charset="0"/>
            </a:rPr>
            <a:t>Carbon</a:t>
          </a:r>
          <a:r>
            <a:rPr lang="es-ES" sz="1600" dirty="0">
              <a:latin typeface="+mj-lt"/>
              <a:cs typeface="Arial" panose="020B0604020202020204" pitchFamily="34" charset="0"/>
            </a:rPr>
            <a:t> </a:t>
          </a:r>
          <a:r>
            <a:rPr lang="es-ES" sz="1600" dirty="0" err="1">
              <a:latin typeface="+mj-lt"/>
              <a:cs typeface="Arial" panose="020B0604020202020204" pitchFamily="34" charset="0"/>
            </a:rPr>
            <a:t>sink</a:t>
          </a:r>
          <a:r>
            <a:rPr lang="es-ES" sz="1600" dirty="0">
              <a:latin typeface="+mj-lt"/>
              <a:cs typeface="Arial" panose="020B0604020202020204" pitchFamily="34" charset="0"/>
            </a:rPr>
            <a:t> in fallen </a:t>
          </a:r>
          <a:r>
            <a:rPr lang="es-ES" sz="1600" dirty="0" err="1">
              <a:latin typeface="+mj-lt"/>
              <a:cs typeface="Arial" panose="020B0604020202020204" pitchFamily="34" charset="0"/>
            </a:rPr>
            <a:t>leaves</a:t>
          </a:r>
          <a:r>
            <a:rPr lang="es-ES" sz="1600" dirty="0">
              <a:latin typeface="+mj-lt"/>
              <a:cs typeface="Arial" panose="020B0604020202020204" pitchFamily="34" charset="0"/>
            </a:rPr>
            <a:t> and </a:t>
          </a:r>
          <a:r>
            <a:rPr lang="es-ES" sz="1600" dirty="0" err="1">
              <a:latin typeface="+mj-lt"/>
              <a:cs typeface="Arial" panose="020B0604020202020204" pitchFamily="34" charset="0"/>
            </a:rPr>
            <a:t>dead</a:t>
          </a:r>
          <a:r>
            <a:rPr lang="es-ES" sz="1600" dirty="0">
              <a:latin typeface="+mj-lt"/>
              <a:cs typeface="Arial" panose="020B0604020202020204" pitchFamily="34" charset="0"/>
            </a:rPr>
            <a:t> </a:t>
          </a:r>
          <a:r>
            <a:rPr lang="es-ES" sz="1600" dirty="0" err="1">
              <a:latin typeface="+mj-lt"/>
              <a:cs typeface="Arial" panose="020B0604020202020204" pitchFamily="34" charset="0"/>
            </a:rPr>
            <a:t>organic</a:t>
          </a:r>
          <a:r>
            <a:rPr lang="es-ES" sz="1600" dirty="0">
              <a:latin typeface="+mj-lt"/>
              <a:cs typeface="Arial" panose="020B0604020202020204" pitchFamily="34" charset="0"/>
            </a:rPr>
            <a:t> </a:t>
          </a:r>
          <a:r>
            <a:rPr lang="es-ES" sz="1600" dirty="0" err="1">
              <a:latin typeface="+mj-lt"/>
              <a:cs typeface="Arial" panose="020B0604020202020204" pitchFamily="34" charset="0"/>
            </a:rPr>
            <a:t>materials</a:t>
          </a:r>
          <a:r>
            <a:rPr lang="es-ES" sz="1600" dirty="0">
              <a:latin typeface="+mj-lt"/>
              <a:cs typeface="Arial" panose="020B0604020202020204" pitchFamily="34" charset="0"/>
            </a:rPr>
            <a:t> in </a:t>
          </a:r>
          <a:r>
            <a:rPr lang="es-ES" sz="1600" dirty="0" err="1">
              <a:latin typeface="+mj-lt"/>
              <a:cs typeface="Arial" panose="020B0604020202020204" pitchFamily="34" charset="0"/>
            </a:rPr>
            <a:t>soils</a:t>
          </a:r>
          <a:endParaRPr lang="es-ES" sz="1600" dirty="0">
            <a:latin typeface="+mj-lt"/>
            <a:cs typeface="Arial" panose="020B0604020202020204" pitchFamily="34" charset="0"/>
          </a:endParaRPr>
        </a:p>
      </dgm:t>
    </dgm:pt>
    <dgm:pt modelId="{F4A4EED4-6CC8-42AE-9895-DE25D66CC3C1}" type="parTrans" cxnId="{7CAA4351-F0FD-4971-AD3D-C1B12759D0A4}">
      <dgm:prSet/>
      <dgm:spPr/>
      <dgm:t>
        <a:bodyPr/>
        <a:lstStyle/>
        <a:p>
          <a:endParaRPr lang="es-ES" sz="1400">
            <a:latin typeface="+mj-lt"/>
            <a:cs typeface="Arial" panose="020B0604020202020204" pitchFamily="34" charset="0"/>
          </a:endParaRPr>
        </a:p>
      </dgm:t>
    </dgm:pt>
    <dgm:pt modelId="{6A996C1C-E739-4E18-94D0-CC38B571E942}" type="sibTrans" cxnId="{7CAA4351-F0FD-4971-AD3D-C1B12759D0A4}">
      <dgm:prSet/>
      <dgm:spPr/>
      <dgm:t>
        <a:bodyPr/>
        <a:lstStyle/>
        <a:p>
          <a:endParaRPr lang="es-ES" sz="1400">
            <a:latin typeface="+mj-lt"/>
            <a:cs typeface="Arial" panose="020B0604020202020204" pitchFamily="34" charset="0"/>
          </a:endParaRPr>
        </a:p>
      </dgm:t>
    </dgm:pt>
    <dgm:pt modelId="{2FB91026-D651-4074-8F45-A17180C350C3}">
      <dgm:prSet phldrT="[Texto]" custT="1"/>
      <dgm:spPr/>
      <dgm:t>
        <a:bodyPr/>
        <a:lstStyle/>
        <a:p>
          <a:r>
            <a:rPr lang="en-US" sz="1600" dirty="0"/>
            <a:t>Carbon sink in aerial and root biomass</a:t>
          </a:r>
          <a:endParaRPr lang="es-ES" sz="1600" dirty="0">
            <a:latin typeface="+mj-lt"/>
            <a:cs typeface="Arial" panose="020B0604020202020204" pitchFamily="34" charset="0"/>
          </a:endParaRPr>
        </a:p>
      </dgm:t>
    </dgm:pt>
    <dgm:pt modelId="{8DA513E8-1D27-45B7-8457-758A0DF09871}" type="sibTrans" cxnId="{06B0D121-41C3-4DB3-8E34-43C0CD94324D}">
      <dgm:prSet/>
      <dgm:spPr/>
      <dgm:t>
        <a:bodyPr/>
        <a:lstStyle/>
        <a:p>
          <a:endParaRPr lang="es-ES" sz="1400">
            <a:latin typeface="+mj-lt"/>
            <a:cs typeface="Arial" panose="020B0604020202020204" pitchFamily="34" charset="0"/>
          </a:endParaRPr>
        </a:p>
      </dgm:t>
    </dgm:pt>
    <dgm:pt modelId="{C9B0F19C-037F-41A0-B3F3-5B98373E8341}" type="parTrans" cxnId="{06B0D121-41C3-4DB3-8E34-43C0CD94324D}">
      <dgm:prSet/>
      <dgm:spPr/>
      <dgm:t>
        <a:bodyPr/>
        <a:lstStyle/>
        <a:p>
          <a:endParaRPr lang="es-ES" sz="1400">
            <a:latin typeface="+mj-lt"/>
            <a:cs typeface="Arial" panose="020B0604020202020204" pitchFamily="34" charset="0"/>
          </a:endParaRPr>
        </a:p>
      </dgm:t>
    </dgm:pt>
    <dgm:pt modelId="{0BF574E6-247B-4585-A654-6CD9015EDABF}">
      <dgm:prSet phldrT="[Texto]" custT="1"/>
      <dgm:spPr/>
      <dgm:t>
        <a:bodyPr/>
        <a:lstStyle/>
        <a:p>
          <a:r>
            <a:rPr lang="en-US" sz="1800" dirty="0"/>
            <a:t>Modeling of carbon storage as a consequence of forest management in forest masses</a:t>
          </a:r>
          <a:endParaRPr lang="es-ES" sz="1800" b="1" dirty="0">
            <a:latin typeface="+mj-lt"/>
            <a:cs typeface="Arial" panose="020B0604020202020204" pitchFamily="34" charset="0"/>
          </a:endParaRPr>
        </a:p>
      </dgm:t>
    </dgm:pt>
    <dgm:pt modelId="{D87D7A07-E995-4807-88CA-D66E21E166EE}" type="parTrans" cxnId="{219EDF2F-EC5A-4463-B78E-F8AD9F676977}">
      <dgm:prSet/>
      <dgm:spPr/>
      <dgm:t>
        <a:bodyPr/>
        <a:lstStyle/>
        <a:p>
          <a:endParaRPr lang="es-ES" sz="1400">
            <a:latin typeface="+mj-lt"/>
            <a:cs typeface="Arial" panose="020B0604020202020204" pitchFamily="34" charset="0"/>
          </a:endParaRPr>
        </a:p>
      </dgm:t>
    </dgm:pt>
    <dgm:pt modelId="{70D32825-D6C4-47FE-8F1C-22DDCF9FED6C}" type="sibTrans" cxnId="{219EDF2F-EC5A-4463-B78E-F8AD9F676977}">
      <dgm:prSet/>
      <dgm:spPr/>
      <dgm:t>
        <a:bodyPr/>
        <a:lstStyle/>
        <a:p>
          <a:endParaRPr lang="es-ES" sz="1400">
            <a:latin typeface="+mj-lt"/>
            <a:cs typeface="Arial" panose="020B0604020202020204" pitchFamily="34" charset="0"/>
          </a:endParaRPr>
        </a:p>
      </dgm:t>
    </dgm:pt>
    <dgm:pt modelId="{7F348AC0-68E6-4FDE-933A-522810BAEB4E}" type="pres">
      <dgm:prSet presAssocID="{8C8BBF34-AA58-48B4-BDC3-7B11D6CC17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BEB73F-FD51-4C5A-8C4B-EEC6A0A37ACF}" type="pres">
      <dgm:prSet presAssocID="{0BF574E6-247B-4585-A654-6CD9015EDABF}" presName="hierRoot1" presStyleCnt="0"/>
      <dgm:spPr/>
    </dgm:pt>
    <dgm:pt modelId="{C9AE3C1F-F209-4479-B519-2193E99BCA28}" type="pres">
      <dgm:prSet presAssocID="{0BF574E6-247B-4585-A654-6CD9015EDABF}" presName="composite" presStyleCnt="0"/>
      <dgm:spPr/>
    </dgm:pt>
    <dgm:pt modelId="{419156B3-5449-4914-B518-D15EB8E1574C}" type="pres">
      <dgm:prSet presAssocID="{0BF574E6-247B-4585-A654-6CD9015EDABF}" presName="image" presStyleLbl="node0" presStyleIdx="0" presStyleCnt="1" custLinFactNeighborX="37916" custLinFactNeighborY="0"/>
      <dgm:spPr>
        <a:blipFill rotWithShape="1">
          <a:blip xmlns:r="http://schemas.openxmlformats.org/officeDocument/2006/relationships" r:embed="rId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7C9A304-03F8-42B6-85AC-7A96059794C1}" type="pres">
      <dgm:prSet presAssocID="{0BF574E6-247B-4585-A654-6CD9015EDABF}" presName="text" presStyleLbl="revTx" presStyleIdx="0" presStyleCnt="4" custScaleX="201644" custLinFactNeighborX="83820" custLinFactNeighborY="4596">
        <dgm:presLayoutVars>
          <dgm:chPref val="3"/>
        </dgm:presLayoutVars>
      </dgm:prSet>
      <dgm:spPr/>
    </dgm:pt>
    <dgm:pt modelId="{FF9E63B8-8F7E-4073-B8F7-C7D8C2DB5F17}" type="pres">
      <dgm:prSet presAssocID="{0BF574E6-247B-4585-A654-6CD9015EDABF}" presName="hierChild2" presStyleCnt="0"/>
      <dgm:spPr/>
    </dgm:pt>
    <dgm:pt modelId="{96920CBD-3775-4D83-8FBB-81846740C88C}" type="pres">
      <dgm:prSet presAssocID="{C9B0F19C-037F-41A0-B3F3-5B98373E8341}" presName="Name10" presStyleLbl="parChTrans1D2" presStyleIdx="0" presStyleCnt="3"/>
      <dgm:spPr/>
    </dgm:pt>
    <dgm:pt modelId="{467BCF07-E7DC-4D04-8D08-977114A90EFB}" type="pres">
      <dgm:prSet presAssocID="{2FB91026-D651-4074-8F45-A17180C350C3}" presName="hierRoot2" presStyleCnt="0"/>
      <dgm:spPr/>
    </dgm:pt>
    <dgm:pt modelId="{60F16928-6AF5-48D7-8996-52ABC6FCED70}" type="pres">
      <dgm:prSet presAssocID="{2FB91026-D651-4074-8F45-A17180C350C3}" presName="composite2" presStyleCnt="0"/>
      <dgm:spPr/>
    </dgm:pt>
    <dgm:pt modelId="{8DAEFA34-49DA-4BCE-AC1D-0C14E84AE80C}" type="pres">
      <dgm:prSet presAssocID="{2FB91026-D651-4074-8F45-A17180C350C3}" presName="image2" presStyleLbl="node2" presStyleIdx="0" presStyleCnt="3"/>
      <dgm:spPr>
        <a:blipFill rotWithShape="1">
          <a:blip xmlns:r="http://schemas.openxmlformats.org/officeDocument/2006/relationships"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27D9BAF-C7BA-4212-B372-4CE5891CC6E7}" type="pres">
      <dgm:prSet presAssocID="{2FB91026-D651-4074-8F45-A17180C350C3}" presName="text2" presStyleLbl="revTx" presStyleIdx="1" presStyleCnt="4">
        <dgm:presLayoutVars>
          <dgm:chPref val="3"/>
        </dgm:presLayoutVars>
      </dgm:prSet>
      <dgm:spPr/>
    </dgm:pt>
    <dgm:pt modelId="{89A6823C-FD66-4F33-9FB1-2EA7E35C7F2A}" type="pres">
      <dgm:prSet presAssocID="{2FB91026-D651-4074-8F45-A17180C350C3}" presName="hierChild3" presStyleCnt="0"/>
      <dgm:spPr/>
    </dgm:pt>
    <dgm:pt modelId="{BCE6CBDF-1224-42A4-8173-50DAFCC5E353}" type="pres">
      <dgm:prSet presAssocID="{B26FDF59-837B-454D-9162-571D445E4C36}" presName="Name10" presStyleLbl="parChTrans1D2" presStyleIdx="1" presStyleCnt="3"/>
      <dgm:spPr/>
    </dgm:pt>
    <dgm:pt modelId="{4E1C1993-716F-485C-B470-E27F98324C88}" type="pres">
      <dgm:prSet presAssocID="{3264E9EB-2354-40C0-88A0-80C1E4388091}" presName="hierRoot2" presStyleCnt="0"/>
      <dgm:spPr/>
    </dgm:pt>
    <dgm:pt modelId="{5EEAC311-C263-44EE-B9B0-18B1F2D874A0}" type="pres">
      <dgm:prSet presAssocID="{3264E9EB-2354-40C0-88A0-80C1E4388091}" presName="composite2" presStyleCnt="0"/>
      <dgm:spPr/>
    </dgm:pt>
    <dgm:pt modelId="{8AE60DFD-E714-4C6C-9ABD-8D24DC4BA83C}" type="pres">
      <dgm:prSet presAssocID="{3264E9EB-2354-40C0-88A0-80C1E4388091}" presName="image2" presStyleLbl="node2" presStyleIdx="1" presStyleCnt="3"/>
      <dgm:spPr>
        <a:blipFill rotWithShape="1">
          <a:blip xmlns:r="http://schemas.openxmlformats.org/officeDocument/2006/relationships"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7F20AED-4491-4BB2-8719-21AE6B32835F}" type="pres">
      <dgm:prSet presAssocID="{3264E9EB-2354-40C0-88A0-80C1E4388091}" presName="text2" presStyleLbl="revTx" presStyleIdx="2" presStyleCnt="4">
        <dgm:presLayoutVars>
          <dgm:chPref val="3"/>
        </dgm:presLayoutVars>
      </dgm:prSet>
      <dgm:spPr/>
    </dgm:pt>
    <dgm:pt modelId="{955AFDAA-F656-4382-A125-8906DAE61F2C}" type="pres">
      <dgm:prSet presAssocID="{3264E9EB-2354-40C0-88A0-80C1E4388091}" presName="hierChild3" presStyleCnt="0"/>
      <dgm:spPr/>
    </dgm:pt>
    <dgm:pt modelId="{7F67B51D-8AD1-45C0-8915-A5803642D1E3}" type="pres">
      <dgm:prSet presAssocID="{F4A4EED4-6CC8-42AE-9895-DE25D66CC3C1}" presName="Name10" presStyleLbl="parChTrans1D2" presStyleIdx="2" presStyleCnt="3"/>
      <dgm:spPr/>
    </dgm:pt>
    <dgm:pt modelId="{A1197E21-0511-41E1-AC9F-ADE92AFBF70C}" type="pres">
      <dgm:prSet presAssocID="{4F27D387-26C4-45AA-A3D2-46F99172B6B6}" presName="hierRoot2" presStyleCnt="0"/>
      <dgm:spPr/>
    </dgm:pt>
    <dgm:pt modelId="{6961C193-4F58-4B0B-82D3-C46993700B2A}" type="pres">
      <dgm:prSet presAssocID="{4F27D387-26C4-45AA-A3D2-46F99172B6B6}" presName="composite2" presStyleCnt="0"/>
      <dgm:spPr/>
    </dgm:pt>
    <dgm:pt modelId="{A7E76C37-B773-48DC-BC45-4406E23F397D}" type="pres">
      <dgm:prSet presAssocID="{4F27D387-26C4-45AA-A3D2-46F99172B6B6}" presName="image2" presStyleLbl="node2" presStyleIdx="2" presStyleCnt="3"/>
      <dgm:spPr>
        <a:blipFill rotWithShape="1">
          <a:blip xmlns:r="http://schemas.openxmlformats.org/officeDocument/2006/relationships"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807EBA5-F66B-4CF6-AD57-235F18ED1DC3}" type="pres">
      <dgm:prSet presAssocID="{4F27D387-26C4-45AA-A3D2-46F99172B6B6}" presName="text2" presStyleLbl="revTx" presStyleIdx="3" presStyleCnt="4">
        <dgm:presLayoutVars>
          <dgm:chPref val="3"/>
        </dgm:presLayoutVars>
      </dgm:prSet>
      <dgm:spPr/>
    </dgm:pt>
    <dgm:pt modelId="{AD1E04C9-127C-4DC1-8716-5E7127E66CCA}" type="pres">
      <dgm:prSet presAssocID="{4F27D387-26C4-45AA-A3D2-46F99172B6B6}" presName="hierChild3" presStyleCnt="0"/>
      <dgm:spPr/>
    </dgm:pt>
  </dgm:ptLst>
  <dgm:cxnLst>
    <dgm:cxn modelId="{8740E50B-D875-4C8B-AC9E-6B283145CA36}" type="presOf" srcId="{C9B0F19C-037F-41A0-B3F3-5B98373E8341}" destId="{96920CBD-3775-4D83-8FBB-81846740C88C}" srcOrd="0" destOrd="0" presId="urn:microsoft.com/office/officeart/2009/layout/CirclePictureHierarchy"/>
    <dgm:cxn modelId="{9C774D16-B66E-4284-B764-47EC70BED6A5}" type="presOf" srcId="{B26FDF59-837B-454D-9162-571D445E4C36}" destId="{BCE6CBDF-1224-42A4-8173-50DAFCC5E353}" srcOrd="0" destOrd="0" presId="urn:microsoft.com/office/officeart/2009/layout/CirclePictureHierarchy"/>
    <dgm:cxn modelId="{06B0D121-41C3-4DB3-8E34-43C0CD94324D}" srcId="{0BF574E6-247B-4585-A654-6CD9015EDABF}" destId="{2FB91026-D651-4074-8F45-A17180C350C3}" srcOrd="0" destOrd="0" parTransId="{C9B0F19C-037F-41A0-B3F3-5B98373E8341}" sibTransId="{8DA513E8-1D27-45B7-8457-758A0DF09871}"/>
    <dgm:cxn modelId="{39FA002A-29F2-4708-AC70-C66A1604D66A}" type="presOf" srcId="{8C8BBF34-AA58-48B4-BDC3-7B11D6CC177F}" destId="{7F348AC0-68E6-4FDE-933A-522810BAEB4E}" srcOrd="0" destOrd="0" presId="urn:microsoft.com/office/officeart/2009/layout/CirclePictureHierarchy"/>
    <dgm:cxn modelId="{70BD3F2B-3E5A-4725-B2C8-3CC51F340F0B}" type="presOf" srcId="{3264E9EB-2354-40C0-88A0-80C1E4388091}" destId="{67F20AED-4491-4BB2-8719-21AE6B32835F}" srcOrd="0" destOrd="0" presId="urn:microsoft.com/office/officeart/2009/layout/CirclePictureHierarchy"/>
    <dgm:cxn modelId="{371BE12E-765A-4BF6-A9BC-82F191AAEAD1}" type="presOf" srcId="{4F27D387-26C4-45AA-A3D2-46F99172B6B6}" destId="{B807EBA5-F66B-4CF6-AD57-235F18ED1DC3}" srcOrd="0" destOrd="0" presId="urn:microsoft.com/office/officeart/2009/layout/CirclePictureHierarchy"/>
    <dgm:cxn modelId="{219EDF2F-EC5A-4463-B78E-F8AD9F676977}" srcId="{8C8BBF34-AA58-48B4-BDC3-7B11D6CC177F}" destId="{0BF574E6-247B-4585-A654-6CD9015EDABF}" srcOrd="0" destOrd="0" parTransId="{D87D7A07-E995-4807-88CA-D66E21E166EE}" sibTransId="{70D32825-D6C4-47FE-8F1C-22DDCF9FED6C}"/>
    <dgm:cxn modelId="{628B8A31-677A-4827-8277-533EE2887353}" type="presOf" srcId="{F4A4EED4-6CC8-42AE-9895-DE25D66CC3C1}" destId="{7F67B51D-8AD1-45C0-8915-A5803642D1E3}" srcOrd="0" destOrd="0" presId="urn:microsoft.com/office/officeart/2009/layout/CirclePictureHierarchy"/>
    <dgm:cxn modelId="{7CAA4351-F0FD-4971-AD3D-C1B12759D0A4}" srcId="{0BF574E6-247B-4585-A654-6CD9015EDABF}" destId="{4F27D387-26C4-45AA-A3D2-46F99172B6B6}" srcOrd="2" destOrd="0" parTransId="{F4A4EED4-6CC8-42AE-9895-DE25D66CC3C1}" sibTransId="{6A996C1C-E739-4E18-94D0-CC38B571E942}"/>
    <dgm:cxn modelId="{1A031163-6CB6-4531-9068-33D551E4073E}" type="presOf" srcId="{0BF574E6-247B-4585-A654-6CD9015EDABF}" destId="{37C9A304-03F8-42B6-85AC-7A96059794C1}" srcOrd="0" destOrd="0" presId="urn:microsoft.com/office/officeart/2009/layout/CirclePictureHierarchy"/>
    <dgm:cxn modelId="{A0BACAD4-7505-408D-AD15-66072EC6E653}" type="presOf" srcId="{2FB91026-D651-4074-8F45-A17180C350C3}" destId="{327D9BAF-C7BA-4212-B372-4CE5891CC6E7}" srcOrd="0" destOrd="0" presId="urn:microsoft.com/office/officeart/2009/layout/CirclePictureHierarchy"/>
    <dgm:cxn modelId="{144CBEF5-CA5D-411F-8148-6BA57CB15737}" srcId="{0BF574E6-247B-4585-A654-6CD9015EDABF}" destId="{3264E9EB-2354-40C0-88A0-80C1E4388091}" srcOrd="1" destOrd="0" parTransId="{B26FDF59-837B-454D-9162-571D445E4C36}" sibTransId="{90506FDB-361A-47A9-AF68-E17C498160BF}"/>
    <dgm:cxn modelId="{EE32F0E5-51A5-488E-8A0B-2A364F640C75}" type="presParOf" srcId="{7F348AC0-68E6-4FDE-933A-522810BAEB4E}" destId="{DDBEB73F-FD51-4C5A-8C4B-EEC6A0A37ACF}" srcOrd="0" destOrd="0" presId="urn:microsoft.com/office/officeart/2009/layout/CirclePictureHierarchy"/>
    <dgm:cxn modelId="{C549A175-B352-45ED-BE7E-0BF337C13095}" type="presParOf" srcId="{DDBEB73F-FD51-4C5A-8C4B-EEC6A0A37ACF}" destId="{C9AE3C1F-F209-4479-B519-2193E99BCA28}" srcOrd="0" destOrd="0" presId="urn:microsoft.com/office/officeart/2009/layout/CirclePictureHierarchy"/>
    <dgm:cxn modelId="{04852E07-1C74-4FD1-B13E-BD6696765E9F}" type="presParOf" srcId="{C9AE3C1F-F209-4479-B519-2193E99BCA28}" destId="{419156B3-5449-4914-B518-D15EB8E1574C}" srcOrd="0" destOrd="0" presId="urn:microsoft.com/office/officeart/2009/layout/CirclePictureHierarchy"/>
    <dgm:cxn modelId="{C5FF01AE-8725-4244-AA06-47D3DC0121B9}" type="presParOf" srcId="{C9AE3C1F-F209-4479-B519-2193E99BCA28}" destId="{37C9A304-03F8-42B6-85AC-7A96059794C1}" srcOrd="1" destOrd="0" presId="urn:microsoft.com/office/officeart/2009/layout/CirclePictureHierarchy"/>
    <dgm:cxn modelId="{2553F39A-9A7E-4FEC-850C-C40BB7552E5C}" type="presParOf" srcId="{DDBEB73F-FD51-4C5A-8C4B-EEC6A0A37ACF}" destId="{FF9E63B8-8F7E-4073-B8F7-C7D8C2DB5F17}" srcOrd="1" destOrd="0" presId="urn:microsoft.com/office/officeart/2009/layout/CirclePictureHierarchy"/>
    <dgm:cxn modelId="{B210D027-BD84-4B99-A3C6-7AE4F8895A07}" type="presParOf" srcId="{FF9E63B8-8F7E-4073-B8F7-C7D8C2DB5F17}" destId="{96920CBD-3775-4D83-8FBB-81846740C88C}" srcOrd="0" destOrd="0" presId="urn:microsoft.com/office/officeart/2009/layout/CirclePictureHierarchy"/>
    <dgm:cxn modelId="{F456ACC7-D2E6-4B85-9D1C-632F68A441A5}" type="presParOf" srcId="{FF9E63B8-8F7E-4073-B8F7-C7D8C2DB5F17}" destId="{467BCF07-E7DC-4D04-8D08-977114A90EFB}" srcOrd="1" destOrd="0" presId="urn:microsoft.com/office/officeart/2009/layout/CirclePictureHierarchy"/>
    <dgm:cxn modelId="{84F12204-9987-4D2D-A4C9-9757129A6D37}" type="presParOf" srcId="{467BCF07-E7DC-4D04-8D08-977114A90EFB}" destId="{60F16928-6AF5-48D7-8996-52ABC6FCED70}" srcOrd="0" destOrd="0" presId="urn:microsoft.com/office/officeart/2009/layout/CirclePictureHierarchy"/>
    <dgm:cxn modelId="{8C92CCE7-EB56-41D3-8ABB-9379DA3ABA0C}" type="presParOf" srcId="{60F16928-6AF5-48D7-8996-52ABC6FCED70}" destId="{8DAEFA34-49DA-4BCE-AC1D-0C14E84AE80C}" srcOrd="0" destOrd="0" presId="urn:microsoft.com/office/officeart/2009/layout/CirclePictureHierarchy"/>
    <dgm:cxn modelId="{908FAAFD-B054-4FF1-8F08-9C12A857A3A8}" type="presParOf" srcId="{60F16928-6AF5-48D7-8996-52ABC6FCED70}" destId="{327D9BAF-C7BA-4212-B372-4CE5891CC6E7}" srcOrd="1" destOrd="0" presId="urn:microsoft.com/office/officeart/2009/layout/CirclePictureHierarchy"/>
    <dgm:cxn modelId="{0980A2A7-E511-41C7-9A00-FAA6992CDF63}" type="presParOf" srcId="{467BCF07-E7DC-4D04-8D08-977114A90EFB}" destId="{89A6823C-FD66-4F33-9FB1-2EA7E35C7F2A}" srcOrd="1" destOrd="0" presId="urn:microsoft.com/office/officeart/2009/layout/CirclePictureHierarchy"/>
    <dgm:cxn modelId="{5BB604BB-F643-44F3-AD2C-7B1CED43CE88}" type="presParOf" srcId="{FF9E63B8-8F7E-4073-B8F7-C7D8C2DB5F17}" destId="{BCE6CBDF-1224-42A4-8173-50DAFCC5E353}" srcOrd="2" destOrd="0" presId="urn:microsoft.com/office/officeart/2009/layout/CirclePictureHierarchy"/>
    <dgm:cxn modelId="{5986B8E6-5240-4444-965A-E15C41C0E71C}" type="presParOf" srcId="{FF9E63B8-8F7E-4073-B8F7-C7D8C2DB5F17}" destId="{4E1C1993-716F-485C-B470-E27F98324C88}" srcOrd="3" destOrd="0" presId="urn:microsoft.com/office/officeart/2009/layout/CirclePictureHierarchy"/>
    <dgm:cxn modelId="{EB979933-8AD2-426C-AFD5-132965197AC0}" type="presParOf" srcId="{4E1C1993-716F-485C-B470-E27F98324C88}" destId="{5EEAC311-C263-44EE-B9B0-18B1F2D874A0}" srcOrd="0" destOrd="0" presId="urn:microsoft.com/office/officeart/2009/layout/CirclePictureHierarchy"/>
    <dgm:cxn modelId="{BD4B15F1-ADCB-49E8-904B-67074DB593E8}" type="presParOf" srcId="{5EEAC311-C263-44EE-B9B0-18B1F2D874A0}" destId="{8AE60DFD-E714-4C6C-9ABD-8D24DC4BA83C}" srcOrd="0" destOrd="0" presId="urn:microsoft.com/office/officeart/2009/layout/CirclePictureHierarchy"/>
    <dgm:cxn modelId="{ABDDFCD8-4A55-4A48-9FCD-D6024C619B0C}" type="presParOf" srcId="{5EEAC311-C263-44EE-B9B0-18B1F2D874A0}" destId="{67F20AED-4491-4BB2-8719-21AE6B32835F}" srcOrd="1" destOrd="0" presId="urn:microsoft.com/office/officeart/2009/layout/CirclePictureHierarchy"/>
    <dgm:cxn modelId="{3A8DAFED-D471-4162-A31A-57D68D162159}" type="presParOf" srcId="{4E1C1993-716F-485C-B470-E27F98324C88}" destId="{955AFDAA-F656-4382-A125-8906DAE61F2C}" srcOrd="1" destOrd="0" presId="urn:microsoft.com/office/officeart/2009/layout/CirclePictureHierarchy"/>
    <dgm:cxn modelId="{73AF7FCA-5F35-4493-90AD-DEEBBD9B2EBD}" type="presParOf" srcId="{FF9E63B8-8F7E-4073-B8F7-C7D8C2DB5F17}" destId="{7F67B51D-8AD1-45C0-8915-A5803642D1E3}" srcOrd="4" destOrd="0" presId="urn:microsoft.com/office/officeart/2009/layout/CirclePictureHierarchy"/>
    <dgm:cxn modelId="{951AF46E-5693-48E1-B91C-144D8802D64D}" type="presParOf" srcId="{FF9E63B8-8F7E-4073-B8F7-C7D8C2DB5F17}" destId="{A1197E21-0511-41E1-AC9F-ADE92AFBF70C}" srcOrd="5" destOrd="0" presId="urn:microsoft.com/office/officeart/2009/layout/CirclePictureHierarchy"/>
    <dgm:cxn modelId="{D658E06F-3132-412D-93A1-4EED170A9F2C}" type="presParOf" srcId="{A1197E21-0511-41E1-AC9F-ADE92AFBF70C}" destId="{6961C193-4F58-4B0B-82D3-C46993700B2A}" srcOrd="0" destOrd="0" presId="urn:microsoft.com/office/officeart/2009/layout/CirclePictureHierarchy"/>
    <dgm:cxn modelId="{CC43B74D-6187-4197-8729-5935C4A03B90}" type="presParOf" srcId="{6961C193-4F58-4B0B-82D3-C46993700B2A}" destId="{A7E76C37-B773-48DC-BC45-4406E23F397D}" srcOrd="0" destOrd="0" presId="urn:microsoft.com/office/officeart/2009/layout/CirclePictureHierarchy"/>
    <dgm:cxn modelId="{09AC2E97-0C11-4261-822B-F377BA1AC237}" type="presParOf" srcId="{6961C193-4F58-4B0B-82D3-C46993700B2A}" destId="{B807EBA5-F66B-4CF6-AD57-235F18ED1DC3}" srcOrd="1" destOrd="0" presId="urn:microsoft.com/office/officeart/2009/layout/CirclePictureHierarchy"/>
    <dgm:cxn modelId="{3FB23797-AAA0-44C2-82F6-85DFF45CACAD}" type="presParOf" srcId="{A1197E21-0511-41E1-AC9F-ADE92AFBF70C}" destId="{AD1E04C9-127C-4DC1-8716-5E7127E66CCA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2B5346-C641-4E47-94E4-5F0A4DE70C70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700061-C6F2-4A4E-BFC5-106B5A4AF020}">
      <dgm:prSet phldrT="[Texto]" custT="1"/>
      <dgm:spPr/>
      <dgm:t>
        <a:bodyPr/>
        <a:lstStyle/>
        <a:p>
          <a:r>
            <a:rPr lang="en-US" sz="1400" dirty="0"/>
            <a:t>Development of </a:t>
          </a:r>
          <a:r>
            <a:rPr lang="en-US" sz="1400" b="1" dirty="0"/>
            <a:t>digital tools</a:t>
          </a:r>
          <a:r>
            <a:rPr lang="en-US" sz="1400" dirty="0"/>
            <a:t> and articles </a:t>
          </a:r>
          <a:r>
            <a:rPr lang="en-US" sz="1400" b="1" dirty="0"/>
            <a:t>to facilitate the implementation</a:t>
          </a:r>
          <a:r>
            <a:rPr lang="en-US" sz="1400" dirty="0"/>
            <a:t> of lessons learnt in other territorial frameworks</a:t>
          </a:r>
          <a:endParaRPr lang="es-ES" sz="1400" dirty="0">
            <a:latin typeface="+mj-lt"/>
            <a:cs typeface="Arial" panose="020B0604020202020204" pitchFamily="34" charset="0"/>
          </a:endParaRPr>
        </a:p>
      </dgm:t>
    </dgm:pt>
    <dgm:pt modelId="{D4BD38BD-9A11-45EA-B51C-16C2E801D5F9}" type="parTrans" cxnId="{F7D790F1-DB34-4226-871C-F868012B11BA}">
      <dgm:prSet/>
      <dgm:spPr/>
      <dgm:t>
        <a:bodyPr/>
        <a:lstStyle/>
        <a:p>
          <a:endParaRPr lang="es-ES" sz="2000">
            <a:latin typeface="+mj-lt"/>
            <a:cs typeface="Arial" panose="020B0604020202020204" pitchFamily="34" charset="0"/>
          </a:endParaRPr>
        </a:p>
      </dgm:t>
    </dgm:pt>
    <dgm:pt modelId="{C485A800-06CA-48DF-A3AF-B02B7146B8D1}" type="sibTrans" cxnId="{F7D790F1-DB34-4226-871C-F868012B11BA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 sz="2000">
            <a:latin typeface="+mj-lt"/>
            <a:cs typeface="Arial" panose="020B0604020202020204" pitchFamily="34" charset="0"/>
          </a:endParaRPr>
        </a:p>
      </dgm:t>
    </dgm:pt>
    <dgm:pt modelId="{56DBE550-5A5C-4695-B427-1D372715F963}">
      <dgm:prSet phldrT="[Texto]" custT="1"/>
      <dgm:spPr/>
      <dgm:t>
        <a:bodyPr/>
        <a:lstStyle/>
        <a:p>
          <a:r>
            <a:rPr lang="en-US" sz="1400" dirty="0"/>
            <a:t>Application of project methods with relevant social agents in </a:t>
          </a:r>
          <a:r>
            <a:rPr lang="en-US" sz="1400" b="1" dirty="0"/>
            <a:t>chestnut tree forests</a:t>
          </a:r>
          <a:r>
            <a:rPr lang="en-US" sz="1400" dirty="0"/>
            <a:t> </a:t>
          </a:r>
          <a:r>
            <a:rPr lang="es-ES" sz="1400" dirty="0">
              <a:latin typeface="+mj-lt"/>
              <a:cs typeface="Arial" panose="020B0604020202020204" pitchFamily="34" charset="0"/>
            </a:rPr>
            <a:t>(</a:t>
          </a:r>
          <a:r>
            <a:rPr lang="es-ES" sz="1400" i="1" dirty="0" err="1">
              <a:latin typeface="+mj-lt"/>
              <a:cs typeface="Arial" panose="020B0604020202020204" pitchFamily="34" charset="0"/>
            </a:rPr>
            <a:t>Castanea</a:t>
          </a:r>
          <a:r>
            <a:rPr lang="es-ES" sz="1400" i="1" dirty="0">
              <a:latin typeface="+mj-lt"/>
              <a:cs typeface="Arial" panose="020B0604020202020204" pitchFamily="34" charset="0"/>
            </a:rPr>
            <a:t> sativa</a:t>
          </a:r>
          <a:r>
            <a:rPr lang="es-ES" sz="1400" dirty="0">
              <a:latin typeface="+mj-lt"/>
              <a:cs typeface="Arial" panose="020B0604020202020204" pitchFamily="34" charset="0"/>
            </a:rPr>
            <a:t>) in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the</a:t>
          </a:r>
          <a:r>
            <a:rPr lang="es-ES" sz="1400" dirty="0">
              <a:latin typeface="+mj-lt"/>
              <a:cs typeface="Arial" panose="020B0604020202020204" pitchFamily="34" charset="0"/>
            </a:rPr>
            <a:t> </a:t>
          </a:r>
          <a:r>
            <a:rPr lang="es-ES" sz="1400" i="1" dirty="0">
              <a:latin typeface="+mj-lt"/>
              <a:cs typeface="Arial" panose="020B0604020202020204" pitchFamily="34" charset="0"/>
            </a:rPr>
            <a:t>Macizo Central </a:t>
          </a:r>
          <a:r>
            <a:rPr lang="es-ES" sz="1400" i="0" dirty="0" err="1">
              <a:latin typeface="+mj-lt"/>
              <a:cs typeface="Arial" panose="020B0604020202020204" pitchFamily="34" charset="0"/>
            </a:rPr>
            <a:t>region</a:t>
          </a:r>
          <a:r>
            <a:rPr lang="es-ES" sz="1400" i="0" dirty="0">
              <a:latin typeface="+mj-lt"/>
              <a:cs typeface="Arial" panose="020B0604020202020204" pitchFamily="34" charset="0"/>
            </a:rPr>
            <a:t>. </a:t>
          </a:r>
          <a:r>
            <a:rPr lang="es-ES" sz="1400" i="0" dirty="0" err="1">
              <a:latin typeface="+mj-lt"/>
              <a:cs typeface="Arial" panose="020B0604020202020204" pitchFamily="34" charset="0"/>
            </a:rPr>
            <a:t>Application</a:t>
          </a:r>
          <a:r>
            <a:rPr lang="es-ES" sz="1400" i="0" dirty="0">
              <a:latin typeface="+mj-lt"/>
              <a:cs typeface="Arial" panose="020B0604020202020204" pitchFamily="34" charset="0"/>
            </a:rPr>
            <a:t> of </a:t>
          </a:r>
          <a:r>
            <a:rPr lang="es-ES" sz="1400" i="0" dirty="0" err="1">
              <a:latin typeface="+mj-lt"/>
              <a:cs typeface="Arial" panose="020B0604020202020204" pitchFamily="34" charset="0"/>
            </a:rPr>
            <a:t>the</a:t>
          </a:r>
          <a:r>
            <a:rPr lang="es-ES" sz="1400" i="0" dirty="0">
              <a:latin typeface="+mj-lt"/>
              <a:cs typeface="Arial" panose="020B0604020202020204" pitchFamily="34" charset="0"/>
            </a:rPr>
            <a:t> training </a:t>
          </a:r>
          <a:r>
            <a:rPr lang="es-ES" sz="1400" i="0" dirty="0" err="1">
              <a:latin typeface="+mj-lt"/>
              <a:cs typeface="Arial" panose="020B0604020202020204" pitchFamily="34" charset="0"/>
            </a:rPr>
            <a:t>lessons</a:t>
          </a:r>
          <a:r>
            <a:rPr lang="es-ES" sz="1400" i="0" dirty="0">
              <a:latin typeface="+mj-lt"/>
              <a:cs typeface="Arial" panose="020B0604020202020204" pitchFamily="34" charset="0"/>
            </a:rPr>
            <a:t> </a:t>
          </a:r>
          <a:r>
            <a:rPr lang="es-ES" sz="1400" i="0" dirty="0" err="1">
              <a:latin typeface="+mj-lt"/>
              <a:cs typeface="Arial" panose="020B0604020202020204" pitchFamily="34" charset="0"/>
            </a:rPr>
            <a:t>learnt</a:t>
          </a:r>
          <a:r>
            <a:rPr lang="es-ES" sz="1400" i="0" dirty="0">
              <a:latin typeface="+mj-lt"/>
              <a:cs typeface="Arial" panose="020B0604020202020204" pitchFamily="34" charset="0"/>
            </a:rPr>
            <a:t>.</a:t>
          </a:r>
          <a:endParaRPr lang="es-ES" sz="1400" dirty="0">
            <a:latin typeface="+mj-lt"/>
            <a:cs typeface="Arial" panose="020B0604020202020204" pitchFamily="34" charset="0"/>
          </a:endParaRPr>
        </a:p>
      </dgm:t>
    </dgm:pt>
    <dgm:pt modelId="{7644C716-CC81-43EA-B743-FB2F22AD3B2C}" type="parTrans" cxnId="{761EF22C-5BE0-4074-9870-24838F2BF7D8}">
      <dgm:prSet/>
      <dgm:spPr/>
      <dgm:t>
        <a:bodyPr/>
        <a:lstStyle/>
        <a:p>
          <a:endParaRPr lang="es-ES" sz="2000">
            <a:latin typeface="+mj-lt"/>
            <a:cs typeface="Arial" panose="020B0604020202020204" pitchFamily="34" charset="0"/>
          </a:endParaRPr>
        </a:p>
      </dgm:t>
    </dgm:pt>
    <dgm:pt modelId="{D10CC77B-4AD9-44A2-B7C7-9F483D378249}" type="sibTrans" cxnId="{761EF22C-5BE0-4074-9870-24838F2BF7D8}">
      <dgm:prSet/>
      <dgm:spPr>
        <a:blipFill rotWithShape="1">
          <a:blip xmlns:r="http://schemas.openxmlformats.org/officeDocument/2006/relationships"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 sz="2000">
            <a:latin typeface="+mj-lt"/>
            <a:cs typeface="Arial" panose="020B0604020202020204" pitchFamily="34" charset="0"/>
          </a:endParaRPr>
        </a:p>
      </dgm:t>
    </dgm:pt>
    <dgm:pt modelId="{5C263C48-25C0-4462-8278-49DCBB57104E}">
      <dgm:prSet phldrT="[Texto]" custT="1"/>
      <dgm:spPr/>
      <dgm:t>
        <a:bodyPr/>
        <a:lstStyle/>
        <a:p>
          <a:r>
            <a:rPr lang="es-ES" sz="1400" dirty="0" err="1">
              <a:latin typeface="+mj-lt"/>
              <a:cs typeface="Arial" panose="020B0604020202020204" pitchFamily="34" charset="0"/>
            </a:rPr>
            <a:t>Promoting</a:t>
          </a:r>
          <a:r>
            <a:rPr lang="es-ES" sz="1400" dirty="0">
              <a:latin typeface="+mj-lt"/>
              <a:cs typeface="Arial" panose="020B0604020202020204" pitchFamily="34" charset="0"/>
            </a:rPr>
            <a:t>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the</a:t>
          </a:r>
          <a:r>
            <a:rPr lang="es-ES" sz="1400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dirty="0" err="1">
              <a:latin typeface="+mj-lt"/>
              <a:cs typeface="Arial" panose="020B0604020202020204" pitchFamily="34" charset="0"/>
            </a:rPr>
            <a:t>replication</a:t>
          </a:r>
          <a:r>
            <a:rPr lang="es-ES" sz="1400" b="1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dirty="0" err="1">
              <a:latin typeface="+mj-lt"/>
              <a:cs typeface="Arial" panose="020B0604020202020204" pitchFamily="34" charset="0"/>
            </a:rPr>
            <a:t>of</a:t>
          </a:r>
          <a:r>
            <a:rPr lang="es-ES" sz="1400" b="1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dirty="0" err="1">
              <a:latin typeface="+mj-lt"/>
              <a:cs typeface="Arial" panose="020B0604020202020204" pitchFamily="34" charset="0"/>
            </a:rPr>
            <a:t>actions</a:t>
          </a:r>
          <a:r>
            <a:rPr lang="es-ES" sz="1400" b="1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dirty="0" err="1">
              <a:latin typeface="+mj-lt"/>
              <a:cs typeface="Arial" panose="020B0604020202020204" pitchFamily="34" charset="0"/>
            </a:rPr>
            <a:t>on</a:t>
          </a:r>
          <a:r>
            <a:rPr lang="es-ES" sz="1400" b="1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dirty="0" err="1">
              <a:latin typeface="+mj-lt"/>
              <a:cs typeface="Arial" panose="020B0604020202020204" pitchFamily="34" charset="0"/>
            </a:rPr>
            <a:t>other</a:t>
          </a:r>
          <a:r>
            <a:rPr lang="es-ES" sz="1400" b="1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dirty="0" err="1">
              <a:latin typeface="+mj-lt"/>
              <a:cs typeface="Arial" panose="020B0604020202020204" pitchFamily="34" charset="0"/>
            </a:rPr>
            <a:t>forest</a:t>
          </a:r>
          <a:r>
            <a:rPr lang="es-ES" sz="1400" b="1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dirty="0" err="1">
              <a:latin typeface="+mj-lt"/>
              <a:cs typeface="Arial" panose="020B0604020202020204" pitchFamily="34" charset="0"/>
            </a:rPr>
            <a:t>species</a:t>
          </a:r>
          <a:r>
            <a:rPr lang="es-ES" sz="1400" dirty="0">
              <a:latin typeface="+mj-lt"/>
              <a:cs typeface="Arial" panose="020B0604020202020204" pitchFamily="34" charset="0"/>
            </a:rPr>
            <a:t>.</a:t>
          </a:r>
        </a:p>
        <a:p>
          <a:r>
            <a:rPr lang="es-ES" sz="1400" dirty="0" err="1">
              <a:latin typeface="+mj-lt"/>
              <a:cs typeface="Arial" panose="020B0604020202020204" pitchFamily="34" charset="0"/>
            </a:rPr>
            <a:t>Signing</a:t>
          </a:r>
          <a:r>
            <a:rPr lang="es-ES" sz="1400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dirty="0" err="1">
              <a:latin typeface="+mj-lt"/>
              <a:cs typeface="Arial" panose="020B0604020202020204" pitchFamily="34" charset="0"/>
            </a:rPr>
            <a:t>cooperation</a:t>
          </a:r>
          <a:r>
            <a:rPr lang="es-ES" sz="1400" b="1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dirty="0" err="1">
              <a:latin typeface="+mj-lt"/>
              <a:cs typeface="Arial" panose="020B0604020202020204" pitchFamily="34" charset="0"/>
            </a:rPr>
            <a:t>agreements</a:t>
          </a:r>
          <a:r>
            <a:rPr lang="es-ES" sz="1400" b="1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dirty="0" err="1">
              <a:latin typeface="+mj-lt"/>
              <a:cs typeface="Arial" panose="020B0604020202020204" pitchFamily="34" charset="0"/>
            </a:rPr>
            <a:t>between</a:t>
          </a:r>
          <a:r>
            <a:rPr lang="es-ES" sz="1400" b="1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dirty="0" err="1">
              <a:latin typeface="+mj-lt"/>
              <a:cs typeface="Arial" panose="020B0604020202020204" pitchFamily="34" charset="0"/>
            </a:rPr>
            <a:t>national</a:t>
          </a:r>
          <a:r>
            <a:rPr lang="es-ES" sz="1400" b="1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dirty="0" err="1">
              <a:latin typeface="+mj-lt"/>
              <a:cs typeface="Arial" panose="020B0604020202020204" pitchFamily="34" charset="0"/>
            </a:rPr>
            <a:t>authorities</a:t>
          </a:r>
          <a:r>
            <a:rPr lang="es-ES" sz="1400" b="1" dirty="0">
              <a:latin typeface="+mj-lt"/>
              <a:cs typeface="Arial" panose="020B0604020202020204" pitchFamily="34" charset="0"/>
            </a:rPr>
            <a:t> and </a:t>
          </a:r>
          <a:r>
            <a:rPr lang="es-ES" sz="1400" b="1" dirty="0" err="1">
              <a:latin typeface="+mj-lt"/>
              <a:cs typeface="Arial" panose="020B0604020202020204" pitchFamily="34" charset="0"/>
            </a:rPr>
            <a:t>working</a:t>
          </a:r>
          <a:r>
            <a:rPr lang="es-ES" sz="1400" b="1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dirty="0" err="1">
              <a:latin typeface="+mj-lt"/>
              <a:cs typeface="Arial" panose="020B0604020202020204" pitchFamily="34" charset="0"/>
            </a:rPr>
            <a:t>groups</a:t>
          </a:r>
          <a:r>
            <a:rPr lang="es-ES" sz="1400" b="1" dirty="0">
              <a:latin typeface="+mj-lt"/>
              <a:cs typeface="Arial" panose="020B0604020202020204" pitchFamily="34" charset="0"/>
            </a:rPr>
            <a:t> </a:t>
          </a:r>
          <a:r>
            <a:rPr lang="es-ES" sz="1400" dirty="0">
              <a:latin typeface="+mj-lt"/>
              <a:cs typeface="Arial" panose="020B0604020202020204" pitchFamily="34" charset="0"/>
            </a:rPr>
            <a:t>to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invigorate</a:t>
          </a:r>
          <a:r>
            <a:rPr lang="es-ES" sz="1400" dirty="0">
              <a:latin typeface="+mj-lt"/>
              <a:cs typeface="Arial" panose="020B0604020202020204" pitchFamily="34" charset="0"/>
            </a:rPr>
            <a:t>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carbon</a:t>
          </a:r>
          <a:r>
            <a:rPr lang="es-ES" sz="1400" dirty="0">
              <a:latin typeface="+mj-lt"/>
              <a:cs typeface="Arial" panose="020B0604020202020204" pitchFamily="34" charset="0"/>
            </a:rPr>
            <a:t>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sinks</a:t>
          </a:r>
          <a:r>
            <a:rPr lang="es-ES" sz="1400" dirty="0">
              <a:latin typeface="+mj-lt"/>
              <a:cs typeface="Arial" panose="020B0604020202020204" pitchFamily="34" charset="0"/>
            </a:rPr>
            <a:t>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from</a:t>
          </a:r>
          <a:r>
            <a:rPr lang="es-ES" sz="1400" dirty="0">
              <a:latin typeface="+mj-lt"/>
              <a:cs typeface="Arial" panose="020B0604020202020204" pitchFamily="34" charset="0"/>
            </a:rPr>
            <a:t>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Sustainable</a:t>
          </a:r>
          <a:r>
            <a:rPr lang="es-ES" sz="1400" dirty="0">
              <a:latin typeface="+mj-lt"/>
              <a:cs typeface="Arial" panose="020B0604020202020204" pitchFamily="34" charset="0"/>
            </a:rPr>
            <a:t> Forest Management </a:t>
          </a:r>
          <a:r>
            <a:rPr lang="es-ES" sz="1400" dirty="0" err="1">
              <a:latin typeface="+mj-lt"/>
              <a:cs typeface="Arial" panose="020B0604020202020204" pitchFamily="34" charset="0"/>
            </a:rPr>
            <a:t>activities</a:t>
          </a:r>
          <a:r>
            <a:rPr lang="es-ES" sz="1400" dirty="0">
              <a:latin typeface="+mj-lt"/>
              <a:cs typeface="Arial" panose="020B0604020202020204" pitchFamily="34" charset="0"/>
            </a:rPr>
            <a:t>.  </a:t>
          </a:r>
        </a:p>
      </dgm:t>
    </dgm:pt>
    <dgm:pt modelId="{F4696E38-5893-4EEF-A20B-9798E05ECD9A}" type="parTrans" cxnId="{49DA1CD3-A109-4404-8967-539BB2D09A46}">
      <dgm:prSet/>
      <dgm:spPr/>
      <dgm:t>
        <a:bodyPr/>
        <a:lstStyle/>
        <a:p>
          <a:endParaRPr lang="es-ES" sz="1800">
            <a:latin typeface="+mj-lt"/>
          </a:endParaRPr>
        </a:p>
      </dgm:t>
    </dgm:pt>
    <dgm:pt modelId="{C52B5C91-2378-46C0-8D61-CE85BD4D9D26}" type="sibTrans" cxnId="{49DA1CD3-A109-4404-8967-539BB2D09A46}">
      <dgm:prSet/>
      <dgm:spPr>
        <a:blipFill rotWithShape="1">
          <a:blip xmlns:r="http://schemas.openxmlformats.org/officeDocument/2006/relationships"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 sz="1800">
            <a:latin typeface="+mj-lt"/>
          </a:endParaRPr>
        </a:p>
      </dgm:t>
    </dgm:pt>
    <dgm:pt modelId="{C9DA6D31-D8F2-4EEE-B1DA-1671E063136A}" type="pres">
      <dgm:prSet presAssocID="{982B5346-C641-4E47-94E4-5F0A4DE70C70}" presName="Name0" presStyleCnt="0">
        <dgm:presLayoutVars>
          <dgm:chMax val="8"/>
          <dgm:chPref val="8"/>
          <dgm:dir/>
        </dgm:presLayoutVars>
      </dgm:prSet>
      <dgm:spPr/>
    </dgm:pt>
    <dgm:pt modelId="{3DF40C47-CCF9-4817-82E4-55BBD64842C2}" type="pres">
      <dgm:prSet presAssocID="{03700061-C6F2-4A4E-BFC5-106B5A4AF020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0454CF9-4227-430A-B0E7-7FA143140227}" type="pres">
      <dgm:prSet presAssocID="{03700061-C6F2-4A4E-BFC5-106B5A4AF020}" presName="image_accent_1" presStyleCnt="0"/>
      <dgm:spPr/>
    </dgm:pt>
    <dgm:pt modelId="{8DC4F380-9630-4D74-93EF-E33EF67A5A57}" type="pres">
      <dgm:prSet presAssocID="{03700061-C6F2-4A4E-BFC5-106B5A4AF020}" presName="imageAccentRepeatNode" presStyleLbl="alignNode1" presStyleIdx="0" presStyleCnt="6"/>
      <dgm:spPr/>
    </dgm:pt>
    <dgm:pt modelId="{DF1D5D8C-5C6F-4695-8FD1-C05C5E4C1385}" type="pres">
      <dgm:prSet presAssocID="{03700061-C6F2-4A4E-BFC5-106B5A4AF020}" presName="accent_1" presStyleLbl="alignNode1" presStyleIdx="1" presStyleCnt="6"/>
      <dgm:spPr/>
    </dgm:pt>
    <dgm:pt modelId="{997A9B93-B723-44EA-A71C-243F260CC914}" type="pres">
      <dgm:prSet presAssocID="{C485A800-06CA-48DF-A3AF-B02B7146B8D1}" presName="image_1" presStyleCnt="0"/>
      <dgm:spPr/>
    </dgm:pt>
    <dgm:pt modelId="{FDD4BDD5-DF99-48E1-8A61-D09EB3644B8F}" type="pres">
      <dgm:prSet presAssocID="{C485A800-06CA-48DF-A3AF-B02B7146B8D1}" presName="imageRepeatNode" presStyleLbl="fgImgPlace1" presStyleIdx="0" presStyleCnt="3"/>
      <dgm:spPr/>
    </dgm:pt>
    <dgm:pt modelId="{444E7E25-F297-4562-821F-7ED8A54D23EC}" type="pres">
      <dgm:prSet presAssocID="{5C263C48-25C0-4462-8278-49DCBB57104E}" presName="parent_text_2" presStyleLbl="revTx" presStyleIdx="1" presStyleCnt="3" custLinFactNeighborX="-3801" custLinFactNeighborY="8455">
        <dgm:presLayoutVars>
          <dgm:chMax val="0"/>
          <dgm:chPref val="0"/>
          <dgm:bulletEnabled val="1"/>
        </dgm:presLayoutVars>
      </dgm:prSet>
      <dgm:spPr/>
    </dgm:pt>
    <dgm:pt modelId="{714A31BC-CC3E-4317-BAA6-51A2357E4EFE}" type="pres">
      <dgm:prSet presAssocID="{5C263C48-25C0-4462-8278-49DCBB57104E}" presName="image_accent_2" presStyleCnt="0"/>
      <dgm:spPr/>
    </dgm:pt>
    <dgm:pt modelId="{4AC49AE8-A214-47AE-AE0D-86DA40238467}" type="pres">
      <dgm:prSet presAssocID="{5C263C48-25C0-4462-8278-49DCBB57104E}" presName="imageAccentRepeatNode" presStyleLbl="alignNode1" presStyleIdx="2" presStyleCnt="6"/>
      <dgm:spPr/>
    </dgm:pt>
    <dgm:pt modelId="{2682E5AD-356E-4F37-9B93-61ECF9B9C253}" type="pres">
      <dgm:prSet presAssocID="{C52B5C91-2378-46C0-8D61-CE85BD4D9D26}" presName="image_2" presStyleCnt="0"/>
      <dgm:spPr/>
    </dgm:pt>
    <dgm:pt modelId="{07E5CA15-846E-4302-B8DE-657D950332FE}" type="pres">
      <dgm:prSet presAssocID="{C52B5C91-2378-46C0-8D61-CE85BD4D9D26}" presName="imageRepeatNode" presStyleLbl="fgImgPlace1" presStyleIdx="1" presStyleCnt="3"/>
      <dgm:spPr/>
    </dgm:pt>
    <dgm:pt modelId="{C8D7E82D-469E-4828-984B-50AF74F7423F}" type="pres">
      <dgm:prSet presAssocID="{56DBE550-5A5C-4695-B427-1D372715F963}" presName="image_accent_3" presStyleCnt="0"/>
      <dgm:spPr/>
    </dgm:pt>
    <dgm:pt modelId="{6BE47255-CE2F-4A68-A954-9B55AD06B094}" type="pres">
      <dgm:prSet presAssocID="{56DBE550-5A5C-4695-B427-1D372715F963}" presName="imageAccentRepeatNode" presStyleLbl="alignNode1" presStyleIdx="3" presStyleCnt="6"/>
      <dgm:spPr/>
    </dgm:pt>
    <dgm:pt modelId="{26B67A11-C539-436A-81E3-9A83FAD6E1CD}" type="pres">
      <dgm:prSet presAssocID="{56DBE550-5A5C-4695-B427-1D372715F963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F5B8163-FED3-4C25-960A-C4532BEAC4EE}" type="pres">
      <dgm:prSet presAssocID="{56DBE550-5A5C-4695-B427-1D372715F963}" presName="accent_2" presStyleLbl="alignNode1" presStyleIdx="4" presStyleCnt="6"/>
      <dgm:spPr/>
    </dgm:pt>
    <dgm:pt modelId="{AA112BFC-CEB6-4882-8212-E91613DD871E}" type="pres">
      <dgm:prSet presAssocID="{56DBE550-5A5C-4695-B427-1D372715F963}" presName="accent_3" presStyleLbl="alignNode1" presStyleIdx="5" presStyleCnt="6" custLinFactX="-37281" custLinFactNeighborX="-100000" custLinFactNeighborY="49629"/>
      <dgm:spPr/>
    </dgm:pt>
    <dgm:pt modelId="{6D1C83B4-2795-4B3B-BA63-E395D007D42D}" type="pres">
      <dgm:prSet presAssocID="{D10CC77B-4AD9-44A2-B7C7-9F483D378249}" presName="image_3" presStyleCnt="0"/>
      <dgm:spPr/>
    </dgm:pt>
    <dgm:pt modelId="{C90CB39D-4FC5-4DCA-AAEB-AB1E4D97C0E6}" type="pres">
      <dgm:prSet presAssocID="{D10CC77B-4AD9-44A2-B7C7-9F483D378249}" presName="imageRepeatNode" presStyleLbl="fgImgPlace1" presStyleIdx="2" presStyleCnt="3"/>
      <dgm:spPr/>
    </dgm:pt>
  </dgm:ptLst>
  <dgm:cxnLst>
    <dgm:cxn modelId="{761EF22C-5BE0-4074-9870-24838F2BF7D8}" srcId="{982B5346-C641-4E47-94E4-5F0A4DE70C70}" destId="{56DBE550-5A5C-4695-B427-1D372715F963}" srcOrd="2" destOrd="0" parTransId="{7644C716-CC81-43EA-B743-FB2F22AD3B2C}" sibTransId="{D10CC77B-4AD9-44A2-B7C7-9F483D378249}"/>
    <dgm:cxn modelId="{75CDAF3D-2229-433C-8026-F46149B4F6DE}" type="presOf" srcId="{D10CC77B-4AD9-44A2-B7C7-9F483D378249}" destId="{C90CB39D-4FC5-4DCA-AAEB-AB1E4D97C0E6}" srcOrd="0" destOrd="0" presId="urn:microsoft.com/office/officeart/2008/layout/BubblePictureList"/>
    <dgm:cxn modelId="{7725F950-3936-4B22-BC63-016E2DDC4358}" type="presOf" srcId="{C485A800-06CA-48DF-A3AF-B02B7146B8D1}" destId="{FDD4BDD5-DF99-48E1-8A61-D09EB3644B8F}" srcOrd="0" destOrd="0" presId="urn:microsoft.com/office/officeart/2008/layout/BubblePictureList"/>
    <dgm:cxn modelId="{BA3EC05F-7230-407A-829E-B7200344EF68}" type="presOf" srcId="{56DBE550-5A5C-4695-B427-1D372715F963}" destId="{26B67A11-C539-436A-81E3-9A83FAD6E1CD}" srcOrd="0" destOrd="0" presId="urn:microsoft.com/office/officeart/2008/layout/BubblePictureList"/>
    <dgm:cxn modelId="{C1111597-E663-4E99-9B58-0421CCB77250}" type="presOf" srcId="{03700061-C6F2-4A4E-BFC5-106B5A4AF020}" destId="{3DF40C47-CCF9-4817-82E4-55BBD64842C2}" srcOrd="0" destOrd="0" presId="urn:microsoft.com/office/officeart/2008/layout/BubblePictureList"/>
    <dgm:cxn modelId="{EA1FC39F-0F73-4077-A822-8EA4D981031B}" type="presOf" srcId="{982B5346-C641-4E47-94E4-5F0A4DE70C70}" destId="{C9DA6D31-D8F2-4EEE-B1DA-1671E063136A}" srcOrd="0" destOrd="0" presId="urn:microsoft.com/office/officeart/2008/layout/BubblePictureList"/>
    <dgm:cxn modelId="{5E0045D1-A40E-4D2F-A800-49749A310BDB}" type="presOf" srcId="{5C263C48-25C0-4462-8278-49DCBB57104E}" destId="{444E7E25-F297-4562-821F-7ED8A54D23EC}" srcOrd="0" destOrd="0" presId="urn:microsoft.com/office/officeart/2008/layout/BubblePictureList"/>
    <dgm:cxn modelId="{49DA1CD3-A109-4404-8967-539BB2D09A46}" srcId="{982B5346-C641-4E47-94E4-5F0A4DE70C70}" destId="{5C263C48-25C0-4462-8278-49DCBB57104E}" srcOrd="1" destOrd="0" parTransId="{F4696E38-5893-4EEF-A20B-9798E05ECD9A}" sibTransId="{C52B5C91-2378-46C0-8D61-CE85BD4D9D26}"/>
    <dgm:cxn modelId="{F7D790F1-DB34-4226-871C-F868012B11BA}" srcId="{982B5346-C641-4E47-94E4-5F0A4DE70C70}" destId="{03700061-C6F2-4A4E-BFC5-106B5A4AF020}" srcOrd="0" destOrd="0" parTransId="{D4BD38BD-9A11-45EA-B51C-16C2E801D5F9}" sibTransId="{C485A800-06CA-48DF-A3AF-B02B7146B8D1}"/>
    <dgm:cxn modelId="{A7AF98FE-E05E-42F3-A8AB-3E6C892C3480}" type="presOf" srcId="{C52B5C91-2378-46C0-8D61-CE85BD4D9D26}" destId="{07E5CA15-846E-4302-B8DE-657D950332FE}" srcOrd="0" destOrd="0" presId="urn:microsoft.com/office/officeart/2008/layout/BubblePictureList"/>
    <dgm:cxn modelId="{29D7EA69-6231-458F-9D65-AA9C500AB5D8}" type="presParOf" srcId="{C9DA6D31-D8F2-4EEE-B1DA-1671E063136A}" destId="{3DF40C47-CCF9-4817-82E4-55BBD64842C2}" srcOrd="0" destOrd="0" presId="urn:microsoft.com/office/officeart/2008/layout/BubblePictureList"/>
    <dgm:cxn modelId="{3FD9AFC2-8FFC-4B8C-80A8-7F4350713386}" type="presParOf" srcId="{C9DA6D31-D8F2-4EEE-B1DA-1671E063136A}" destId="{40454CF9-4227-430A-B0E7-7FA143140227}" srcOrd="1" destOrd="0" presId="urn:microsoft.com/office/officeart/2008/layout/BubblePictureList"/>
    <dgm:cxn modelId="{1A171CB0-7C2D-4EF1-AF9D-C595108CEC3B}" type="presParOf" srcId="{40454CF9-4227-430A-B0E7-7FA143140227}" destId="{8DC4F380-9630-4D74-93EF-E33EF67A5A57}" srcOrd="0" destOrd="0" presId="urn:microsoft.com/office/officeart/2008/layout/BubblePictureList"/>
    <dgm:cxn modelId="{8521D3E9-D73A-48DD-AC03-2B6C6866B1D8}" type="presParOf" srcId="{C9DA6D31-D8F2-4EEE-B1DA-1671E063136A}" destId="{DF1D5D8C-5C6F-4695-8FD1-C05C5E4C1385}" srcOrd="2" destOrd="0" presId="urn:microsoft.com/office/officeart/2008/layout/BubblePictureList"/>
    <dgm:cxn modelId="{3DB9E9DE-19FA-49D6-B778-71C251A12063}" type="presParOf" srcId="{C9DA6D31-D8F2-4EEE-B1DA-1671E063136A}" destId="{997A9B93-B723-44EA-A71C-243F260CC914}" srcOrd="3" destOrd="0" presId="urn:microsoft.com/office/officeart/2008/layout/BubblePictureList"/>
    <dgm:cxn modelId="{7A676ED0-542E-4106-B665-56E2CE362354}" type="presParOf" srcId="{997A9B93-B723-44EA-A71C-243F260CC914}" destId="{FDD4BDD5-DF99-48E1-8A61-D09EB3644B8F}" srcOrd="0" destOrd="0" presId="urn:microsoft.com/office/officeart/2008/layout/BubblePictureList"/>
    <dgm:cxn modelId="{416D54BE-70CC-4650-BE38-BEA4070F6812}" type="presParOf" srcId="{C9DA6D31-D8F2-4EEE-B1DA-1671E063136A}" destId="{444E7E25-F297-4562-821F-7ED8A54D23EC}" srcOrd="4" destOrd="0" presId="urn:microsoft.com/office/officeart/2008/layout/BubblePictureList"/>
    <dgm:cxn modelId="{18CA2BF4-1D43-4996-9441-3DAF9E38541A}" type="presParOf" srcId="{C9DA6D31-D8F2-4EEE-B1DA-1671E063136A}" destId="{714A31BC-CC3E-4317-BAA6-51A2357E4EFE}" srcOrd="5" destOrd="0" presId="urn:microsoft.com/office/officeart/2008/layout/BubblePictureList"/>
    <dgm:cxn modelId="{6F689732-017D-4984-9CBC-50785DF77330}" type="presParOf" srcId="{714A31BC-CC3E-4317-BAA6-51A2357E4EFE}" destId="{4AC49AE8-A214-47AE-AE0D-86DA40238467}" srcOrd="0" destOrd="0" presId="urn:microsoft.com/office/officeart/2008/layout/BubblePictureList"/>
    <dgm:cxn modelId="{A4C9B079-A41F-4386-B738-5A4762C296F4}" type="presParOf" srcId="{C9DA6D31-D8F2-4EEE-B1DA-1671E063136A}" destId="{2682E5AD-356E-4F37-9B93-61ECF9B9C253}" srcOrd="6" destOrd="0" presId="urn:microsoft.com/office/officeart/2008/layout/BubblePictureList"/>
    <dgm:cxn modelId="{8407E730-F7C2-4641-8CBD-C78183C25DF9}" type="presParOf" srcId="{2682E5AD-356E-4F37-9B93-61ECF9B9C253}" destId="{07E5CA15-846E-4302-B8DE-657D950332FE}" srcOrd="0" destOrd="0" presId="urn:microsoft.com/office/officeart/2008/layout/BubblePictureList"/>
    <dgm:cxn modelId="{018593CA-0CF6-4A70-9DD5-1B8B9938DAB4}" type="presParOf" srcId="{C9DA6D31-D8F2-4EEE-B1DA-1671E063136A}" destId="{C8D7E82D-469E-4828-984B-50AF74F7423F}" srcOrd="7" destOrd="0" presId="urn:microsoft.com/office/officeart/2008/layout/BubblePictureList"/>
    <dgm:cxn modelId="{88771DCC-B541-48B2-B343-E79D92F97C3C}" type="presParOf" srcId="{C8D7E82D-469E-4828-984B-50AF74F7423F}" destId="{6BE47255-CE2F-4A68-A954-9B55AD06B094}" srcOrd="0" destOrd="0" presId="urn:microsoft.com/office/officeart/2008/layout/BubblePictureList"/>
    <dgm:cxn modelId="{997992A1-5BF6-418B-9754-8D139E8B0464}" type="presParOf" srcId="{C9DA6D31-D8F2-4EEE-B1DA-1671E063136A}" destId="{26B67A11-C539-436A-81E3-9A83FAD6E1CD}" srcOrd="8" destOrd="0" presId="urn:microsoft.com/office/officeart/2008/layout/BubblePictureList"/>
    <dgm:cxn modelId="{8577FF3A-D5EE-4904-9DB8-2715C2D1D147}" type="presParOf" srcId="{C9DA6D31-D8F2-4EEE-B1DA-1671E063136A}" destId="{4F5B8163-FED3-4C25-960A-C4532BEAC4EE}" srcOrd="9" destOrd="0" presId="urn:microsoft.com/office/officeart/2008/layout/BubblePictureList"/>
    <dgm:cxn modelId="{8354A4E3-2D75-4E0C-9772-C39893AD8461}" type="presParOf" srcId="{C9DA6D31-D8F2-4EEE-B1DA-1671E063136A}" destId="{AA112BFC-CEB6-4882-8212-E91613DD871E}" srcOrd="10" destOrd="0" presId="urn:microsoft.com/office/officeart/2008/layout/BubblePictureList"/>
    <dgm:cxn modelId="{023A48CE-AAF5-46FD-A159-33CE407BBD5C}" type="presParOf" srcId="{C9DA6D31-D8F2-4EEE-B1DA-1671E063136A}" destId="{6D1C83B4-2795-4B3B-BA63-E395D007D42D}" srcOrd="11" destOrd="0" presId="urn:microsoft.com/office/officeart/2008/layout/BubblePictureList"/>
    <dgm:cxn modelId="{B64EE42E-7F15-44F5-B7A3-76BFAB253F6A}" type="presParOf" srcId="{6D1C83B4-2795-4B3B-BA63-E395D007D42D}" destId="{C90CB39D-4FC5-4DCA-AAEB-AB1E4D97C0E6}" srcOrd="0" destOrd="0" presId="urn:microsoft.com/office/officeart/2008/layout/BubblePicture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D7B17D-F2F3-4CB4-A7A3-3F9B1C282B8F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99037BA-9C40-4150-84ED-92B1612651C7}">
      <dgm:prSet phldrT="[Texto]" custT="1"/>
      <dgm:spPr/>
      <dgm:t>
        <a:bodyPr/>
        <a:lstStyle/>
        <a:p>
          <a:r>
            <a:rPr lang="es-ES" sz="1800" b="1" dirty="0" err="1">
              <a:latin typeface="+mj-lt"/>
              <a:cs typeface="Arial" panose="020B0604020202020204" pitchFamily="34" charset="0"/>
            </a:rPr>
            <a:t>Forestry</a:t>
          </a:r>
          <a:r>
            <a:rPr lang="es-ES" sz="1800" b="1" dirty="0">
              <a:latin typeface="+mj-lt"/>
              <a:cs typeface="Arial" panose="020B0604020202020204" pitchFamily="34" charset="0"/>
            </a:rPr>
            <a:t> </a:t>
          </a:r>
          <a:r>
            <a:rPr lang="es-ES" sz="1800" b="1" dirty="0" err="1">
              <a:latin typeface="+mj-lt"/>
              <a:cs typeface="Arial" panose="020B0604020202020204" pitchFamily="34" charset="0"/>
            </a:rPr>
            <a:t>research</a:t>
          </a:r>
          <a:r>
            <a:rPr lang="es-ES" sz="1800" b="1" dirty="0">
              <a:latin typeface="+mj-lt"/>
              <a:cs typeface="Arial" panose="020B0604020202020204" pitchFamily="34" charset="0"/>
            </a:rPr>
            <a:t> sector</a:t>
          </a:r>
        </a:p>
      </dgm:t>
    </dgm:pt>
    <dgm:pt modelId="{800B2EF4-93BB-4B15-AF30-AD394E419920}" type="parTrans" cxnId="{8979199E-30FA-4D9E-B4ED-9A58B5A3A5AB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31F2F89B-231A-4B89-8AF7-32518AF4A850}" type="sibTrans" cxnId="{8979199E-30FA-4D9E-B4ED-9A58B5A3A5AB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ED68AA77-3E90-49AB-863B-7B8092993FC5}">
      <dgm:prSet phldrT="[Texto]" custT="1"/>
      <dgm:spPr/>
      <dgm:t>
        <a:bodyPr/>
        <a:lstStyle/>
        <a:p>
          <a:r>
            <a:rPr lang="es-ES" sz="1050" b="1" dirty="0" err="1">
              <a:latin typeface="+mj-lt"/>
              <a:cs typeface="Arial" panose="020B0604020202020204" pitchFamily="34" charset="0"/>
            </a:rPr>
            <a:t>Articles</a:t>
          </a:r>
          <a:r>
            <a:rPr lang="es-ES" sz="1050" b="1" dirty="0">
              <a:latin typeface="+mj-lt"/>
              <a:cs typeface="Arial" panose="020B0604020202020204" pitchFamily="34" charset="0"/>
            </a:rPr>
            <a:t> and publica-</a:t>
          </a:r>
          <a:r>
            <a:rPr lang="es-ES" sz="1050" b="1" dirty="0" err="1">
              <a:latin typeface="+mj-lt"/>
              <a:cs typeface="Arial" panose="020B0604020202020204" pitchFamily="34" charset="0"/>
            </a:rPr>
            <a:t>tions</a:t>
          </a:r>
          <a:endParaRPr lang="es-ES" sz="1050" b="1" dirty="0">
            <a:latin typeface="+mj-lt"/>
            <a:cs typeface="Arial" panose="020B0604020202020204" pitchFamily="34" charset="0"/>
          </a:endParaRPr>
        </a:p>
      </dgm:t>
    </dgm:pt>
    <dgm:pt modelId="{6472B611-6062-4BBF-99A2-C9042DA01312}" type="parTrans" cxnId="{3C0B948E-6E5F-4F38-A402-E5D92A9AC001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6541F426-02AF-4A08-8B3D-4EECF1BB938C}" type="sibTrans" cxnId="{3C0B948E-6E5F-4F38-A402-E5D92A9AC001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4863AF64-B662-4062-A474-D42A3E943B2A}">
      <dgm:prSet phldrT="[Texto]" custT="1"/>
      <dgm:spPr/>
      <dgm:t>
        <a:bodyPr/>
        <a:lstStyle/>
        <a:p>
          <a:r>
            <a:rPr lang="es-ES" sz="1050" b="1" dirty="0">
              <a:latin typeface="+mj-lt"/>
              <a:cs typeface="Arial" panose="020B0604020202020204" pitchFamily="34" charset="0"/>
            </a:rPr>
            <a:t>Network-</a:t>
          </a:r>
          <a:r>
            <a:rPr lang="es-ES" sz="1050" b="1" dirty="0" err="1">
              <a:latin typeface="+mj-lt"/>
              <a:cs typeface="Arial" panose="020B0604020202020204" pitchFamily="34" charset="0"/>
            </a:rPr>
            <a:t>ing</a:t>
          </a:r>
          <a:endParaRPr lang="es-ES" sz="1050" b="1" dirty="0">
            <a:latin typeface="+mj-lt"/>
            <a:cs typeface="Arial" panose="020B0604020202020204" pitchFamily="34" charset="0"/>
          </a:endParaRPr>
        </a:p>
      </dgm:t>
    </dgm:pt>
    <dgm:pt modelId="{2F7406F8-FDF5-4A0A-BE76-078D65D7F11C}" type="parTrans" cxnId="{486D52A9-81A9-460A-A016-B04A55B1668D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998FC2A1-501A-4455-927A-6440AEA22D11}" type="sibTrans" cxnId="{486D52A9-81A9-460A-A016-B04A55B1668D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C01F71B8-E854-42D2-8947-1D3CD104DE56}">
      <dgm:prSet phldrT="[Texto]" custT="1"/>
      <dgm:spPr/>
      <dgm:t>
        <a:bodyPr/>
        <a:lstStyle/>
        <a:p>
          <a:r>
            <a:rPr lang="es-ES" sz="1800" b="1" dirty="0">
              <a:latin typeface="+mj-lt"/>
              <a:cs typeface="Arial" panose="020B0604020202020204" pitchFamily="34" charset="0"/>
            </a:rPr>
            <a:t>Professional </a:t>
          </a:r>
          <a:r>
            <a:rPr lang="es-ES" sz="1800" b="1" dirty="0" err="1">
              <a:latin typeface="+mj-lt"/>
              <a:cs typeface="Arial" panose="020B0604020202020204" pitchFamily="34" charset="0"/>
            </a:rPr>
            <a:t>forestry</a:t>
          </a:r>
          <a:r>
            <a:rPr lang="es-ES" sz="1800" b="1" dirty="0">
              <a:latin typeface="+mj-lt"/>
              <a:cs typeface="Arial" panose="020B0604020202020204" pitchFamily="34" charset="0"/>
            </a:rPr>
            <a:t> sector</a:t>
          </a:r>
        </a:p>
      </dgm:t>
    </dgm:pt>
    <dgm:pt modelId="{C8A7C382-56C6-430D-85CA-220DE71B797B}" type="parTrans" cxnId="{00E218A6-580D-4564-B282-D06634B1E118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D3DE526F-157E-40D8-8BC9-717E63211A4E}" type="sibTrans" cxnId="{00E218A6-580D-4564-B282-D06634B1E118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0B805ACA-7754-402E-AE0B-82FD9966E071}">
      <dgm:prSet phldrT="[Texto]" custT="1"/>
      <dgm:spPr/>
      <dgm:t>
        <a:bodyPr/>
        <a:lstStyle/>
        <a:p>
          <a:r>
            <a:rPr lang="es-ES" sz="1400" b="1" dirty="0" err="1">
              <a:latin typeface="+mj-lt"/>
              <a:cs typeface="Arial" panose="020B0604020202020204" pitchFamily="34" charset="0"/>
            </a:rPr>
            <a:t>Technical</a:t>
          </a:r>
          <a:r>
            <a:rPr lang="es-ES" sz="1400" b="1" dirty="0">
              <a:latin typeface="+mj-lt"/>
              <a:cs typeface="Arial" panose="020B0604020202020204" pitchFamily="34" charset="0"/>
            </a:rPr>
            <a:t> meetings</a:t>
          </a:r>
        </a:p>
      </dgm:t>
    </dgm:pt>
    <dgm:pt modelId="{3E640B05-8545-409E-A33A-64CAD0F15F17}" type="parTrans" cxnId="{07CB36C3-1049-4180-A993-E9315749E81B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6DF93418-CCAA-4C2A-8BCD-88EA6A3B559A}" type="sibTrans" cxnId="{07CB36C3-1049-4180-A993-E9315749E81B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530243C2-DB38-42BC-AECB-E346D6DAC0FF}">
      <dgm:prSet phldrT="[Texto]" custT="1"/>
      <dgm:spPr/>
      <dgm:t>
        <a:bodyPr/>
        <a:lstStyle/>
        <a:p>
          <a:r>
            <a:rPr lang="es-ES" sz="1800" b="1" dirty="0" err="1">
              <a:latin typeface="+mj-lt"/>
              <a:cs typeface="Arial" panose="020B0604020202020204" pitchFamily="34" charset="0"/>
            </a:rPr>
            <a:t>Society</a:t>
          </a:r>
          <a:endParaRPr lang="es-ES" sz="1800" b="1" dirty="0">
            <a:latin typeface="+mj-lt"/>
            <a:cs typeface="Arial" panose="020B0604020202020204" pitchFamily="34" charset="0"/>
          </a:endParaRPr>
        </a:p>
      </dgm:t>
    </dgm:pt>
    <dgm:pt modelId="{9E2CD525-1855-4047-A388-CD7473552803}" type="parTrans" cxnId="{823B06B2-89BF-4D59-8126-06B30CACF62A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F0D8B205-9552-4410-8791-6319BF105423}" type="sibTrans" cxnId="{823B06B2-89BF-4D59-8126-06B30CACF62A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044B4B2C-C3CE-4A03-AD9E-86C0E32E5BCB}">
      <dgm:prSet phldrT="[Texto]" custT="1"/>
      <dgm:spPr/>
      <dgm:t>
        <a:bodyPr/>
        <a:lstStyle/>
        <a:p>
          <a:r>
            <a:rPr lang="es-ES" sz="1200" b="1" dirty="0" err="1">
              <a:latin typeface="+mj-lt"/>
              <a:cs typeface="Arial" panose="020B0604020202020204" pitchFamily="34" charset="0"/>
            </a:rPr>
            <a:t>Dissemination</a:t>
          </a:r>
          <a:r>
            <a:rPr lang="es-ES" sz="1200" b="1" dirty="0">
              <a:latin typeface="+mj-lt"/>
              <a:cs typeface="Arial" panose="020B0604020202020204" pitchFamily="34" charset="0"/>
            </a:rPr>
            <a:t> </a:t>
          </a:r>
          <a:r>
            <a:rPr lang="es-ES" sz="1200" b="1" dirty="0" err="1">
              <a:latin typeface="+mj-lt"/>
              <a:cs typeface="Arial" panose="020B0604020202020204" pitchFamily="34" charset="0"/>
            </a:rPr>
            <a:t>materials</a:t>
          </a:r>
          <a:endParaRPr lang="es-ES" sz="1200" b="1" dirty="0">
            <a:latin typeface="+mj-lt"/>
            <a:cs typeface="Arial" panose="020B0604020202020204" pitchFamily="34" charset="0"/>
          </a:endParaRPr>
        </a:p>
      </dgm:t>
    </dgm:pt>
    <dgm:pt modelId="{F703AD2A-988F-4501-A3C6-AE570365D5FF}" type="parTrans" cxnId="{DA84625C-8B4C-4A90-B435-CC7E571151EB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702E20E7-092A-40CA-9397-820A611FF42D}" type="sibTrans" cxnId="{DA84625C-8B4C-4A90-B435-CC7E571151EB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396BB8EF-3ECF-4BBE-84BB-BC909CBABBF3}">
      <dgm:prSet phldrT="[Texto]" custT="1"/>
      <dgm:spPr/>
      <dgm:t>
        <a:bodyPr/>
        <a:lstStyle/>
        <a:p>
          <a:r>
            <a:rPr lang="es-ES" sz="1400" b="1" dirty="0" err="1">
              <a:latin typeface="+mj-lt"/>
              <a:cs typeface="Arial" panose="020B0604020202020204" pitchFamily="34" charset="0"/>
            </a:rPr>
            <a:t>Lectures</a:t>
          </a:r>
          <a:endParaRPr lang="es-ES" sz="1400" b="1" dirty="0">
            <a:latin typeface="+mj-lt"/>
            <a:cs typeface="Arial" panose="020B0604020202020204" pitchFamily="34" charset="0"/>
          </a:endParaRPr>
        </a:p>
      </dgm:t>
    </dgm:pt>
    <dgm:pt modelId="{AAD72FBA-C160-459D-A148-A8A4509F333B}" type="parTrans" cxnId="{9B87A9BE-5B08-4169-BDB3-CCB35EB00A26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1DEC70F5-D271-4358-AA44-CA7AF121D873}" type="sibTrans" cxnId="{9B87A9BE-5B08-4169-BDB3-CCB35EB00A26}">
      <dgm:prSet/>
      <dgm:spPr/>
      <dgm:t>
        <a:bodyPr/>
        <a:lstStyle/>
        <a:p>
          <a:endParaRPr lang="es-ES" sz="1800" b="1">
            <a:latin typeface="+mj-lt"/>
            <a:cs typeface="Arial" panose="020B0604020202020204" pitchFamily="34" charset="0"/>
          </a:endParaRPr>
        </a:p>
      </dgm:t>
    </dgm:pt>
    <dgm:pt modelId="{D2454B92-9829-40AF-98B2-47CF7930F17C}">
      <dgm:prSet phldrT="[Texto]" custT="1"/>
      <dgm:spPr/>
      <dgm:t>
        <a:bodyPr/>
        <a:lstStyle/>
        <a:p>
          <a:r>
            <a:rPr lang="es-ES" sz="1050" b="1" dirty="0" err="1">
              <a:latin typeface="+mj-lt"/>
              <a:cs typeface="Arial" panose="020B0604020202020204" pitchFamily="34" charset="0"/>
            </a:rPr>
            <a:t>Seminars</a:t>
          </a:r>
          <a:endParaRPr lang="es-ES" sz="1050" b="1" dirty="0">
            <a:latin typeface="+mj-lt"/>
            <a:cs typeface="Arial" panose="020B0604020202020204" pitchFamily="34" charset="0"/>
          </a:endParaRPr>
        </a:p>
      </dgm:t>
    </dgm:pt>
    <dgm:pt modelId="{CAB1F6E2-0609-4846-B432-ABABB3FAA783}" type="parTrans" cxnId="{35FC816D-152D-4890-A275-87E8E08D1E07}">
      <dgm:prSet/>
      <dgm:spPr/>
      <dgm:t>
        <a:bodyPr/>
        <a:lstStyle/>
        <a:p>
          <a:endParaRPr lang="es-ES" sz="1800" b="1">
            <a:latin typeface="+mj-lt"/>
          </a:endParaRPr>
        </a:p>
      </dgm:t>
    </dgm:pt>
    <dgm:pt modelId="{DC0DFAC5-CB57-4D04-AE65-D975FADF3385}" type="sibTrans" cxnId="{35FC816D-152D-4890-A275-87E8E08D1E07}">
      <dgm:prSet/>
      <dgm:spPr/>
      <dgm:t>
        <a:bodyPr/>
        <a:lstStyle/>
        <a:p>
          <a:endParaRPr lang="es-ES" sz="1800" b="1">
            <a:latin typeface="+mj-lt"/>
          </a:endParaRPr>
        </a:p>
      </dgm:t>
    </dgm:pt>
    <dgm:pt modelId="{1941E3D7-F94C-43B6-85CF-CCB3CD9F0299}">
      <dgm:prSet phldrT="[Texto]" custT="1"/>
      <dgm:spPr/>
      <dgm:t>
        <a:bodyPr/>
        <a:lstStyle/>
        <a:p>
          <a:r>
            <a:rPr lang="es-ES" sz="1200" b="1" dirty="0" err="1">
              <a:latin typeface="+mj-lt"/>
              <a:cs typeface="Arial" panose="020B0604020202020204" pitchFamily="34" charset="0"/>
            </a:rPr>
            <a:t>Press</a:t>
          </a:r>
          <a:r>
            <a:rPr lang="es-ES" sz="1200" b="1" dirty="0">
              <a:latin typeface="+mj-lt"/>
              <a:cs typeface="Arial" panose="020B0604020202020204" pitchFamily="34" charset="0"/>
            </a:rPr>
            <a:t> and </a:t>
          </a:r>
          <a:r>
            <a:rPr lang="es-ES" sz="1200" b="1" dirty="0" err="1">
              <a:latin typeface="+mj-lt"/>
              <a:cs typeface="Arial" panose="020B0604020202020204" pitchFamily="34" charset="0"/>
            </a:rPr>
            <a:t>Newsletters</a:t>
          </a:r>
          <a:endParaRPr lang="es-ES" sz="1200" b="1" dirty="0">
            <a:latin typeface="+mj-lt"/>
            <a:cs typeface="Arial" panose="020B0604020202020204" pitchFamily="34" charset="0"/>
          </a:endParaRPr>
        </a:p>
      </dgm:t>
    </dgm:pt>
    <dgm:pt modelId="{BD9DD95C-1677-4C5C-ACF2-8D296DD94562}" type="parTrans" cxnId="{E3A1DC93-5338-42F8-976D-7D6F7A12FAF7}">
      <dgm:prSet/>
      <dgm:spPr/>
      <dgm:t>
        <a:bodyPr/>
        <a:lstStyle/>
        <a:p>
          <a:endParaRPr lang="es-ES" sz="1800" b="1">
            <a:latin typeface="+mj-lt"/>
          </a:endParaRPr>
        </a:p>
      </dgm:t>
    </dgm:pt>
    <dgm:pt modelId="{318A0FD3-10FF-4DF8-A92B-66F28C7D683A}" type="sibTrans" cxnId="{E3A1DC93-5338-42F8-976D-7D6F7A12FAF7}">
      <dgm:prSet/>
      <dgm:spPr/>
      <dgm:t>
        <a:bodyPr/>
        <a:lstStyle/>
        <a:p>
          <a:endParaRPr lang="es-ES" sz="1800" b="1">
            <a:latin typeface="+mj-lt"/>
          </a:endParaRPr>
        </a:p>
      </dgm:t>
    </dgm:pt>
    <dgm:pt modelId="{FACCA54A-FCFD-4C94-B6AC-5BDF18C476FC}">
      <dgm:prSet phldrT="[Texto]" custT="1"/>
      <dgm:spPr/>
      <dgm:t>
        <a:bodyPr/>
        <a:lstStyle/>
        <a:p>
          <a:r>
            <a:rPr lang="es-ES" sz="1200" b="1" dirty="0">
              <a:latin typeface="+mj-lt"/>
              <a:cs typeface="Arial" panose="020B0604020202020204" pitchFamily="34" charset="0"/>
            </a:rPr>
            <a:t>Social </a:t>
          </a:r>
          <a:r>
            <a:rPr lang="es-ES" sz="1200" b="1" dirty="0" err="1">
              <a:latin typeface="+mj-lt"/>
              <a:cs typeface="Arial" panose="020B0604020202020204" pitchFamily="34" charset="0"/>
            </a:rPr>
            <a:t>networks</a:t>
          </a:r>
          <a:endParaRPr lang="es-ES" sz="1200" b="1" dirty="0">
            <a:latin typeface="+mj-lt"/>
            <a:cs typeface="Arial" panose="020B0604020202020204" pitchFamily="34" charset="0"/>
          </a:endParaRPr>
        </a:p>
      </dgm:t>
    </dgm:pt>
    <dgm:pt modelId="{28FC12F0-4E7A-4EED-B13D-73E852DBBFC5}" type="parTrans" cxnId="{BDA94D5A-D27C-4879-B51A-388837B661C2}">
      <dgm:prSet/>
      <dgm:spPr/>
      <dgm:t>
        <a:bodyPr/>
        <a:lstStyle/>
        <a:p>
          <a:endParaRPr lang="es-ES" sz="1800" b="1">
            <a:latin typeface="+mj-lt"/>
          </a:endParaRPr>
        </a:p>
      </dgm:t>
    </dgm:pt>
    <dgm:pt modelId="{FFE3FB20-5C84-4087-9A46-1B6E160FC78E}" type="sibTrans" cxnId="{BDA94D5A-D27C-4879-B51A-388837B661C2}">
      <dgm:prSet/>
      <dgm:spPr/>
      <dgm:t>
        <a:bodyPr/>
        <a:lstStyle/>
        <a:p>
          <a:endParaRPr lang="es-ES" sz="1800" b="1">
            <a:latin typeface="+mj-lt"/>
          </a:endParaRPr>
        </a:p>
      </dgm:t>
    </dgm:pt>
    <dgm:pt modelId="{FB900A49-C9F6-4E75-B0F0-F6D5BD4078C9}" type="pres">
      <dgm:prSet presAssocID="{56D7B17D-F2F3-4CB4-A7A3-3F9B1C282B8F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205EF7D1-9118-448B-96E6-C10CC5FAA018}" type="pres">
      <dgm:prSet presAssocID="{56D7B17D-F2F3-4CB4-A7A3-3F9B1C282B8F}" presName="arc1" presStyleLbl="node1" presStyleIdx="0" presStyleCnt="4"/>
      <dgm:spPr/>
    </dgm:pt>
    <dgm:pt modelId="{F53316FC-3509-4DAA-8DD5-51C8F64FE766}" type="pres">
      <dgm:prSet presAssocID="{56D7B17D-F2F3-4CB4-A7A3-3F9B1C282B8F}" presName="arc3" presStyleLbl="node1" presStyleIdx="1" presStyleCnt="4"/>
      <dgm:spPr/>
    </dgm:pt>
    <dgm:pt modelId="{1BBBFF12-BD36-47FF-9959-7CE64BE70B28}" type="pres">
      <dgm:prSet presAssocID="{56D7B17D-F2F3-4CB4-A7A3-3F9B1C282B8F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90E94EB9-7126-4AAB-83F8-38D01FFD017C}" type="pres">
      <dgm:prSet presAssocID="{56D7B17D-F2F3-4CB4-A7A3-3F9B1C282B8F}" presName="arc2" presStyleLbl="node1" presStyleIdx="2" presStyleCnt="4"/>
      <dgm:spPr/>
    </dgm:pt>
    <dgm:pt modelId="{94E081C1-700A-4C83-B3F2-045F3BC24EE9}" type="pres">
      <dgm:prSet presAssocID="{56D7B17D-F2F3-4CB4-A7A3-3F9B1C282B8F}" presName="arc4" presStyleLbl="node1" presStyleIdx="3" presStyleCnt="4"/>
      <dgm:spPr/>
    </dgm:pt>
    <dgm:pt modelId="{AC7A1022-5976-41B7-B496-449D9BCE4407}" type="pres">
      <dgm:prSet presAssocID="{56D7B17D-F2F3-4CB4-A7A3-3F9B1C282B8F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0BA41FB-5A05-469D-A48D-CE18C8A62996}" type="pres">
      <dgm:prSet presAssocID="{56D7B17D-F2F3-4CB4-A7A3-3F9B1C282B8F}" presName="middleComposite" presStyleCnt="0"/>
      <dgm:spPr/>
    </dgm:pt>
    <dgm:pt modelId="{973C66F7-76F2-4EC6-9FFC-C3A6C56CAD17}" type="pres">
      <dgm:prSet presAssocID="{0B805ACA-7754-402E-AE0B-82FD9966E071}" presName="circ1" presStyleLbl="vennNode1" presStyleIdx="0" presStyleCnt="8"/>
      <dgm:spPr/>
    </dgm:pt>
    <dgm:pt modelId="{6E434375-7E1B-461B-86DC-CC749D6C0D67}" type="pres">
      <dgm:prSet presAssocID="{0B805ACA-7754-402E-AE0B-82FD9966E071}" presName="circ1Tx" presStyleLbl="revTx" presStyleIdx="1" presStyleCnt="3">
        <dgm:presLayoutVars>
          <dgm:chMax val="0"/>
          <dgm:chPref val="0"/>
        </dgm:presLayoutVars>
      </dgm:prSet>
      <dgm:spPr/>
    </dgm:pt>
    <dgm:pt modelId="{F2F5F06B-133E-4673-8E93-5D6182966CD9}" type="pres">
      <dgm:prSet presAssocID="{396BB8EF-3ECF-4BBE-84BB-BC909CBABBF3}" presName="circ2" presStyleLbl="vennNode1" presStyleIdx="1" presStyleCnt="8"/>
      <dgm:spPr/>
    </dgm:pt>
    <dgm:pt modelId="{5B5C4A7A-A0BF-4C7E-9DF4-E2A5F28D7654}" type="pres">
      <dgm:prSet presAssocID="{396BB8EF-3ECF-4BBE-84BB-BC909CBABBF3}" presName="circ2Tx" presStyleLbl="revTx" presStyleIdx="1" presStyleCnt="3">
        <dgm:presLayoutVars>
          <dgm:chMax val="0"/>
          <dgm:chPref val="0"/>
        </dgm:presLayoutVars>
      </dgm:prSet>
      <dgm:spPr/>
    </dgm:pt>
    <dgm:pt modelId="{B917D5AA-0318-4F46-B731-3D40E0F793E6}" type="pres">
      <dgm:prSet presAssocID="{56D7B17D-F2F3-4CB4-A7A3-3F9B1C282B8F}" presName="leftComposite" presStyleCnt="0"/>
      <dgm:spPr/>
    </dgm:pt>
    <dgm:pt modelId="{8700E5A7-9FB1-41C9-857D-B7C34F52E37A}" type="pres">
      <dgm:prSet presAssocID="{ED68AA77-3E90-49AB-863B-7B8092993FC5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2046CD7B-4D5C-480F-A397-E3199C939FE7}" type="pres">
      <dgm:prSet presAssocID="{ED68AA77-3E90-49AB-863B-7B8092993FC5}" presName="ellipse1" presStyleLbl="vennNode1" presStyleIdx="3" presStyleCnt="8"/>
      <dgm:spPr/>
    </dgm:pt>
    <dgm:pt modelId="{2FB0B621-9862-4DC2-9EE2-832F33201B5C}" type="pres">
      <dgm:prSet presAssocID="{ED68AA77-3E90-49AB-863B-7B8092993FC5}" presName="ellipse2" presStyleLbl="vennNode1" presStyleIdx="4" presStyleCnt="8"/>
      <dgm:spPr/>
    </dgm:pt>
    <dgm:pt modelId="{6E3911DB-E14B-4A2C-BD91-56CFF247EC23}" type="pres">
      <dgm:prSet presAssocID="{4863AF64-B662-4062-A474-D42A3E943B2A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CA632D0C-D6D8-41BD-ACFD-C6223B194FAB}" type="pres">
      <dgm:prSet presAssocID="{4863AF64-B662-4062-A474-D42A3E943B2A}" presName="ellipse3" presStyleLbl="vennNode1" presStyleIdx="6" presStyleCnt="8"/>
      <dgm:spPr/>
    </dgm:pt>
    <dgm:pt modelId="{4CD63412-ADE1-48CF-BDB3-C711008C4B36}" type="pres">
      <dgm:prSet presAssocID="{D2454B92-9829-40AF-98B2-47CF7930F17C}" presName="childText1_3" presStyleLbl="vennNode1" presStyleIdx="7" presStyleCnt="8">
        <dgm:presLayoutVars>
          <dgm:chMax val="0"/>
          <dgm:chPref val="0"/>
        </dgm:presLayoutVars>
      </dgm:prSet>
      <dgm:spPr/>
    </dgm:pt>
    <dgm:pt modelId="{8261239E-C9E1-49C9-9F3A-BAB56D7DCF3D}" type="pres">
      <dgm:prSet presAssocID="{56D7B17D-F2F3-4CB4-A7A3-3F9B1C282B8F}" presName="rightChild" presStyleLbl="node2" presStyleIdx="0" presStyleCnt="1">
        <dgm:presLayoutVars>
          <dgm:chMax val="0"/>
          <dgm:chPref val="0"/>
        </dgm:presLayoutVars>
      </dgm:prSet>
      <dgm:spPr/>
    </dgm:pt>
    <dgm:pt modelId="{AA6F325E-359D-4664-8606-7547BADEFFAB}" type="pres">
      <dgm:prSet presAssocID="{56D7B17D-F2F3-4CB4-A7A3-3F9B1C282B8F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B3C74101-4B07-4C69-BFD4-78B67C5EE43A}" type="presOf" srcId="{56D7B17D-F2F3-4CB4-A7A3-3F9B1C282B8F}" destId="{FB900A49-C9F6-4E75-B0F0-F6D5BD4078C9}" srcOrd="0" destOrd="0" presId="urn:microsoft.com/office/officeart/2009/3/layout/PhasedProcess"/>
    <dgm:cxn modelId="{BAD34708-816C-45D9-AB36-E1946D3446D6}" type="presOf" srcId="{4863AF64-B662-4062-A474-D42A3E943B2A}" destId="{6E3911DB-E14B-4A2C-BD91-56CFF247EC23}" srcOrd="0" destOrd="0" presId="urn:microsoft.com/office/officeart/2009/3/layout/PhasedProcess"/>
    <dgm:cxn modelId="{07EDB122-57D1-4D05-957D-87863D6E8DF9}" type="presOf" srcId="{C01F71B8-E854-42D2-8947-1D3CD104DE56}" destId="{1BBBFF12-BD36-47FF-9959-7CE64BE70B28}" srcOrd="0" destOrd="0" presId="urn:microsoft.com/office/officeart/2009/3/layout/PhasedProcess"/>
    <dgm:cxn modelId="{4476882E-FFB7-4BD1-B5CE-8EBFE02AFE56}" type="presOf" srcId="{1941E3D7-F94C-43B6-85CF-CCB3CD9F0299}" destId="{8261239E-C9E1-49C9-9F3A-BAB56D7DCF3D}" srcOrd="0" destOrd="1" presId="urn:microsoft.com/office/officeart/2009/3/layout/PhasedProcess"/>
    <dgm:cxn modelId="{A3D19559-24B0-484D-9188-4EF4C54107A4}" type="presOf" srcId="{396BB8EF-3ECF-4BBE-84BB-BC909CBABBF3}" destId="{5B5C4A7A-A0BF-4C7E-9DF4-E2A5F28D7654}" srcOrd="1" destOrd="0" presId="urn:microsoft.com/office/officeart/2009/3/layout/PhasedProcess"/>
    <dgm:cxn modelId="{BDA94D5A-D27C-4879-B51A-388837B661C2}" srcId="{530243C2-DB38-42BC-AECB-E346D6DAC0FF}" destId="{FACCA54A-FCFD-4C94-B6AC-5BDF18C476FC}" srcOrd="2" destOrd="0" parTransId="{28FC12F0-4E7A-4EED-B13D-73E852DBBFC5}" sibTransId="{FFE3FB20-5C84-4087-9A46-1B6E160FC78E}"/>
    <dgm:cxn modelId="{DA84625C-8B4C-4A90-B435-CC7E571151EB}" srcId="{530243C2-DB38-42BC-AECB-E346D6DAC0FF}" destId="{044B4B2C-C3CE-4A03-AD9E-86C0E32E5BCB}" srcOrd="0" destOrd="0" parTransId="{F703AD2A-988F-4501-A3C6-AE570365D5FF}" sibTransId="{702E20E7-092A-40CA-9397-820A611FF42D}"/>
    <dgm:cxn modelId="{9FF24167-3D9A-42FB-8EB4-2ABB1CD71B51}" type="presOf" srcId="{D2454B92-9829-40AF-98B2-47CF7930F17C}" destId="{4CD63412-ADE1-48CF-BDB3-C711008C4B36}" srcOrd="0" destOrd="0" presId="urn:microsoft.com/office/officeart/2009/3/layout/PhasedProcess"/>
    <dgm:cxn modelId="{35FC816D-152D-4890-A275-87E8E08D1E07}" srcId="{699037BA-9C40-4150-84ED-92B1612651C7}" destId="{D2454B92-9829-40AF-98B2-47CF7930F17C}" srcOrd="2" destOrd="0" parTransId="{CAB1F6E2-0609-4846-B432-ABABB3FAA783}" sibTransId="{DC0DFAC5-CB57-4D04-AE65-D975FADF3385}"/>
    <dgm:cxn modelId="{52DD4A7D-8610-4C82-A735-6B00AABDC3E1}" type="presOf" srcId="{699037BA-9C40-4150-84ED-92B1612651C7}" destId="{AA6F325E-359D-4664-8606-7547BADEFFAB}" srcOrd="0" destOrd="0" presId="urn:microsoft.com/office/officeart/2009/3/layout/PhasedProcess"/>
    <dgm:cxn modelId="{9092CB83-648D-42C9-9749-9F6DA42E28F9}" type="presOf" srcId="{0B805ACA-7754-402E-AE0B-82FD9966E071}" destId="{6E434375-7E1B-461B-86DC-CC749D6C0D67}" srcOrd="1" destOrd="0" presId="urn:microsoft.com/office/officeart/2009/3/layout/PhasedProcess"/>
    <dgm:cxn modelId="{3C0B948E-6E5F-4F38-A402-E5D92A9AC001}" srcId="{699037BA-9C40-4150-84ED-92B1612651C7}" destId="{ED68AA77-3E90-49AB-863B-7B8092993FC5}" srcOrd="0" destOrd="0" parTransId="{6472B611-6062-4BBF-99A2-C9042DA01312}" sibTransId="{6541F426-02AF-4A08-8B3D-4EECF1BB938C}"/>
    <dgm:cxn modelId="{3C0DC98E-4AFA-43CE-8882-93A3A3B24C43}" type="presOf" srcId="{396BB8EF-3ECF-4BBE-84BB-BC909CBABBF3}" destId="{F2F5F06B-133E-4673-8E93-5D6182966CD9}" srcOrd="0" destOrd="0" presId="urn:microsoft.com/office/officeart/2009/3/layout/PhasedProcess"/>
    <dgm:cxn modelId="{E3A1DC93-5338-42F8-976D-7D6F7A12FAF7}" srcId="{530243C2-DB38-42BC-AECB-E346D6DAC0FF}" destId="{1941E3D7-F94C-43B6-85CF-CCB3CD9F0299}" srcOrd="1" destOrd="0" parTransId="{BD9DD95C-1677-4C5C-ACF2-8D296DD94562}" sibTransId="{318A0FD3-10FF-4DF8-A92B-66F28C7D683A}"/>
    <dgm:cxn modelId="{8047E299-4368-408E-A6FA-C880264AF8D5}" type="presOf" srcId="{530243C2-DB38-42BC-AECB-E346D6DAC0FF}" destId="{AC7A1022-5976-41B7-B496-449D9BCE4407}" srcOrd="0" destOrd="0" presId="urn:microsoft.com/office/officeart/2009/3/layout/PhasedProcess"/>
    <dgm:cxn modelId="{8979199E-30FA-4D9E-B4ED-9A58B5A3A5AB}" srcId="{56D7B17D-F2F3-4CB4-A7A3-3F9B1C282B8F}" destId="{699037BA-9C40-4150-84ED-92B1612651C7}" srcOrd="0" destOrd="0" parTransId="{800B2EF4-93BB-4B15-AF30-AD394E419920}" sibTransId="{31F2F89B-231A-4B89-8AF7-32518AF4A850}"/>
    <dgm:cxn modelId="{00E218A6-580D-4564-B282-D06634B1E118}" srcId="{56D7B17D-F2F3-4CB4-A7A3-3F9B1C282B8F}" destId="{C01F71B8-E854-42D2-8947-1D3CD104DE56}" srcOrd="1" destOrd="0" parTransId="{C8A7C382-56C6-430D-85CA-220DE71B797B}" sibTransId="{D3DE526F-157E-40D8-8BC9-717E63211A4E}"/>
    <dgm:cxn modelId="{486D52A9-81A9-460A-A016-B04A55B1668D}" srcId="{699037BA-9C40-4150-84ED-92B1612651C7}" destId="{4863AF64-B662-4062-A474-D42A3E943B2A}" srcOrd="1" destOrd="0" parTransId="{2F7406F8-FDF5-4A0A-BE76-078D65D7F11C}" sibTransId="{998FC2A1-501A-4455-927A-6440AEA22D11}"/>
    <dgm:cxn modelId="{823B06B2-89BF-4D59-8126-06B30CACF62A}" srcId="{56D7B17D-F2F3-4CB4-A7A3-3F9B1C282B8F}" destId="{530243C2-DB38-42BC-AECB-E346D6DAC0FF}" srcOrd="2" destOrd="0" parTransId="{9E2CD525-1855-4047-A388-CD7473552803}" sibTransId="{F0D8B205-9552-4410-8791-6319BF105423}"/>
    <dgm:cxn modelId="{481E47BD-A9BF-4A20-8444-098E7B978FCD}" type="presOf" srcId="{ED68AA77-3E90-49AB-863B-7B8092993FC5}" destId="{8700E5A7-9FB1-41C9-857D-B7C34F52E37A}" srcOrd="0" destOrd="0" presId="urn:microsoft.com/office/officeart/2009/3/layout/PhasedProcess"/>
    <dgm:cxn modelId="{9B87A9BE-5B08-4169-BDB3-CCB35EB00A26}" srcId="{C01F71B8-E854-42D2-8947-1D3CD104DE56}" destId="{396BB8EF-3ECF-4BBE-84BB-BC909CBABBF3}" srcOrd="1" destOrd="0" parTransId="{AAD72FBA-C160-459D-A148-A8A4509F333B}" sibTransId="{1DEC70F5-D271-4358-AA44-CA7AF121D873}"/>
    <dgm:cxn modelId="{F029ECBF-87B6-4F0E-9D16-4BFE0993C0B0}" type="presOf" srcId="{FACCA54A-FCFD-4C94-B6AC-5BDF18C476FC}" destId="{8261239E-C9E1-49C9-9F3A-BAB56D7DCF3D}" srcOrd="0" destOrd="2" presId="urn:microsoft.com/office/officeart/2009/3/layout/PhasedProcess"/>
    <dgm:cxn modelId="{07CB36C3-1049-4180-A993-E9315749E81B}" srcId="{C01F71B8-E854-42D2-8947-1D3CD104DE56}" destId="{0B805ACA-7754-402E-AE0B-82FD9966E071}" srcOrd="0" destOrd="0" parTransId="{3E640B05-8545-409E-A33A-64CAD0F15F17}" sibTransId="{6DF93418-CCAA-4C2A-8BCD-88EA6A3B559A}"/>
    <dgm:cxn modelId="{67FE4AC3-1DB1-493E-9BC2-A2F3E6C783AC}" type="presOf" srcId="{0B805ACA-7754-402E-AE0B-82FD9966E071}" destId="{973C66F7-76F2-4EC6-9FFC-C3A6C56CAD17}" srcOrd="0" destOrd="0" presId="urn:microsoft.com/office/officeart/2009/3/layout/PhasedProcess"/>
    <dgm:cxn modelId="{120C6ACD-5D0A-425C-B88C-FA21616987A0}" type="presOf" srcId="{044B4B2C-C3CE-4A03-AD9E-86C0E32E5BCB}" destId="{8261239E-C9E1-49C9-9F3A-BAB56D7DCF3D}" srcOrd="0" destOrd="0" presId="urn:microsoft.com/office/officeart/2009/3/layout/PhasedProcess"/>
    <dgm:cxn modelId="{1E1476A4-2B38-400F-AADE-5F64AD484F21}" type="presParOf" srcId="{FB900A49-C9F6-4E75-B0F0-F6D5BD4078C9}" destId="{205EF7D1-9118-448B-96E6-C10CC5FAA018}" srcOrd="0" destOrd="0" presId="urn:microsoft.com/office/officeart/2009/3/layout/PhasedProcess"/>
    <dgm:cxn modelId="{9D97ED5F-4BDE-436D-A327-74E555EB1EBD}" type="presParOf" srcId="{FB900A49-C9F6-4E75-B0F0-F6D5BD4078C9}" destId="{F53316FC-3509-4DAA-8DD5-51C8F64FE766}" srcOrd="1" destOrd="0" presId="urn:microsoft.com/office/officeart/2009/3/layout/PhasedProcess"/>
    <dgm:cxn modelId="{C3EDA690-2680-47D8-AC7E-F3AA312555D7}" type="presParOf" srcId="{FB900A49-C9F6-4E75-B0F0-F6D5BD4078C9}" destId="{1BBBFF12-BD36-47FF-9959-7CE64BE70B28}" srcOrd="2" destOrd="0" presId="urn:microsoft.com/office/officeart/2009/3/layout/PhasedProcess"/>
    <dgm:cxn modelId="{6E5BC601-95EB-4304-8F04-FCB4E50D5D88}" type="presParOf" srcId="{FB900A49-C9F6-4E75-B0F0-F6D5BD4078C9}" destId="{90E94EB9-7126-4AAB-83F8-38D01FFD017C}" srcOrd="3" destOrd="0" presId="urn:microsoft.com/office/officeart/2009/3/layout/PhasedProcess"/>
    <dgm:cxn modelId="{5E135A31-D054-45AA-B6B4-477B6A52C85D}" type="presParOf" srcId="{FB900A49-C9F6-4E75-B0F0-F6D5BD4078C9}" destId="{94E081C1-700A-4C83-B3F2-045F3BC24EE9}" srcOrd="4" destOrd="0" presId="urn:microsoft.com/office/officeart/2009/3/layout/PhasedProcess"/>
    <dgm:cxn modelId="{653A9786-CBFF-45ED-8CA5-325E3C5D6E77}" type="presParOf" srcId="{FB900A49-C9F6-4E75-B0F0-F6D5BD4078C9}" destId="{AC7A1022-5976-41B7-B496-449D9BCE4407}" srcOrd="5" destOrd="0" presId="urn:microsoft.com/office/officeart/2009/3/layout/PhasedProcess"/>
    <dgm:cxn modelId="{EACE01F6-7F3B-49AE-8A2D-A619F72F916D}" type="presParOf" srcId="{FB900A49-C9F6-4E75-B0F0-F6D5BD4078C9}" destId="{00BA41FB-5A05-469D-A48D-CE18C8A62996}" srcOrd="6" destOrd="0" presId="urn:microsoft.com/office/officeart/2009/3/layout/PhasedProcess"/>
    <dgm:cxn modelId="{7C95E79E-74F6-4216-AB5F-1FC9B879ADC6}" type="presParOf" srcId="{00BA41FB-5A05-469D-A48D-CE18C8A62996}" destId="{973C66F7-76F2-4EC6-9FFC-C3A6C56CAD17}" srcOrd="0" destOrd="0" presId="urn:microsoft.com/office/officeart/2009/3/layout/PhasedProcess"/>
    <dgm:cxn modelId="{A86CD78D-252F-44DD-9B6B-709528AAADEC}" type="presParOf" srcId="{00BA41FB-5A05-469D-A48D-CE18C8A62996}" destId="{6E434375-7E1B-461B-86DC-CC749D6C0D67}" srcOrd="1" destOrd="0" presId="urn:microsoft.com/office/officeart/2009/3/layout/PhasedProcess"/>
    <dgm:cxn modelId="{D6C7A946-5011-4D54-A238-B9C2721F2605}" type="presParOf" srcId="{00BA41FB-5A05-469D-A48D-CE18C8A62996}" destId="{F2F5F06B-133E-4673-8E93-5D6182966CD9}" srcOrd="2" destOrd="0" presId="urn:microsoft.com/office/officeart/2009/3/layout/PhasedProcess"/>
    <dgm:cxn modelId="{34FF497D-E42A-44E5-B722-AABF21A2B47C}" type="presParOf" srcId="{00BA41FB-5A05-469D-A48D-CE18C8A62996}" destId="{5B5C4A7A-A0BF-4C7E-9DF4-E2A5F28D7654}" srcOrd="3" destOrd="0" presId="urn:microsoft.com/office/officeart/2009/3/layout/PhasedProcess"/>
    <dgm:cxn modelId="{93358F71-C9BA-4EEB-B776-E1F1C01B32FF}" type="presParOf" srcId="{FB900A49-C9F6-4E75-B0F0-F6D5BD4078C9}" destId="{B917D5AA-0318-4F46-B731-3D40E0F793E6}" srcOrd="7" destOrd="0" presId="urn:microsoft.com/office/officeart/2009/3/layout/PhasedProcess"/>
    <dgm:cxn modelId="{46A930BD-A1C4-495C-9517-D90F972B7321}" type="presParOf" srcId="{B917D5AA-0318-4F46-B731-3D40E0F793E6}" destId="{8700E5A7-9FB1-41C9-857D-B7C34F52E37A}" srcOrd="0" destOrd="0" presId="urn:microsoft.com/office/officeart/2009/3/layout/PhasedProcess"/>
    <dgm:cxn modelId="{8DB2535E-9F81-4818-8BCA-3FF861982FBD}" type="presParOf" srcId="{B917D5AA-0318-4F46-B731-3D40E0F793E6}" destId="{2046CD7B-4D5C-480F-A397-E3199C939FE7}" srcOrd="1" destOrd="0" presId="urn:microsoft.com/office/officeart/2009/3/layout/PhasedProcess"/>
    <dgm:cxn modelId="{408F561D-6031-414D-89A3-070E4C127C8F}" type="presParOf" srcId="{B917D5AA-0318-4F46-B731-3D40E0F793E6}" destId="{2FB0B621-9862-4DC2-9EE2-832F33201B5C}" srcOrd="2" destOrd="0" presId="urn:microsoft.com/office/officeart/2009/3/layout/PhasedProcess"/>
    <dgm:cxn modelId="{8A07E2D1-1712-4982-91DE-C8E6D940E14E}" type="presParOf" srcId="{B917D5AA-0318-4F46-B731-3D40E0F793E6}" destId="{6E3911DB-E14B-4A2C-BD91-56CFF247EC23}" srcOrd="3" destOrd="0" presId="urn:microsoft.com/office/officeart/2009/3/layout/PhasedProcess"/>
    <dgm:cxn modelId="{E60627C5-75E7-4E13-8A7B-FF4A97962D62}" type="presParOf" srcId="{B917D5AA-0318-4F46-B731-3D40E0F793E6}" destId="{CA632D0C-D6D8-41BD-ACFD-C6223B194FAB}" srcOrd="4" destOrd="0" presId="urn:microsoft.com/office/officeart/2009/3/layout/PhasedProcess"/>
    <dgm:cxn modelId="{E43C26F2-8AA1-4A40-B5CF-308FC15FB636}" type="presParOf" srcId="{B917D5AA-0318-4F46-B731-3D40E0F793E6}" destId="{4CD63412-ADE1-48CF-BDB3-C711008C4B36}" srcOrd="5" destOrd="0" presId="urn:microsoft.com/office/officeart/2009/3/layout/PhasedProcess"/>
    <dgm:cxn modelId="{55A106DE-84D7-4F7D-BFDB-9B663C45FCFE}" type="presParOf" srcId="{FB900A49-C9F6-4E75-B0F0-F6D5BD4078C9}" destId="{8261239E-C9E1-49C9-9F3A-BAB56D7DCF3D}" srcOrd="8" destOrd="0" presId="urn:microsoft.com/office/officeart/2009/3/layout/PhasedProcess"/>
    <dgm:cxn modelId="{EE70CE0C-BD21-41FC-85F1-9E6F3B03905D}" type="presParOf" srcId="{FB900A49-C9F6-4E75-B0F0-F6D5BD4078C9}" destId="{AA6F325E-359D-4664-8606-7547BADEFFAB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0FC8FB-6106-4F05-9F49-1C7FAFBCC8E0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4CB2672D-84FD-4975-8175-CF0CC6F1E930}">
      <dgm:prSet phldrT="[Texto]" custT="1"/>
      <dgm:spPr>
        <a:ln>
          <a:noFill/>
        </a:ln>
      </dgm:spPr>
      <dgm:t>
        <a:bodyPr/>
        <a:lstStyle/>
        <a:p>
          <a:r>
            <a:rPr lang="en-US" sz="1200" b="1" dirty="0"/>
            <a:t>Accurate estimation</a:t>
          </a:r>
          <a:r>
            <a:rPr lang="en-US" sz="1200" dirty="0"/>
            <a:t>, based on accounting rules of Decision 529/2013 / EU, of net anthropogenic absorption as a consequence of actions of Sustainable Forest Management, in </a:t>
          </a:r>
          <a:r>
            <a:rPr lang="en-US" sz="1200" i="1" dirty="0"/>
            <a:t>Pinus </a:t>
          </a:r>
          <a:r>
            <a:rPr lang="en-US" sz="1200" i="1" dirty="0" err="1"/>
            <a:t>halepensis</a:t>
          </a:r>
          <a:r>
            <a:rPr lang="en-US" sz="1200" i="1" dirty="0"/>
            <a:t> </a:t>
          </a:r>
          <a:r>
            <a:rPr lang="en-US" sz="1200" dirty="0"/>
            <a:t>and </a:t>
          </a:r>
          <a:r>
            <a:rPr lang="en-US" sz="1200" i="1" dirty="0"/>
            <a:t>Pinus pinaster </a:t>
          </a:r>
          <a:r>
            <a:rPr lang="en-US" sz="1200" i="0" dirty="0"/>
            <a:t>masses.</a:t>
          </a:r>
          <a:endParaRPr lang="es-ES" sz="1200" i="0" dirty="0">
            <a:latin typeface="+mj-lt"/>
            <a:cs typeface="Arial" panose="020B0604020202020204" pitchFamily="34" charset="0"/>
          </a:endParaRPr>
        </a:p>
      </dgm:t>
    </dgm:pt>
    <dgm:pt modelId="{C6F146A7-5D59-43EA-90D3-4AB5F4B16813}" type="parTrans" cxnId="{673179A6-2302-443F-AAB7-184D9F15257D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8A38F3A4-12C5-42C7-9D99-DB3DE2AB1692}" type="sibTrans" cxnId="{673179A6-2302-443F-AAB7-184D9F15257D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65478129-51EB-4409-8C62-2BFAFE557249}">
      <dgm:prSet phldrT="[Texto]" custT="1"/>
      <dgm:spPr>
        <a:ln>
          <a:noFill/>
        </a:ln>
      </dgm:spPr>
      <dgm:t>
        <a:bodyPr/>
        <a:lstStyle/>
        <a:p>
          <a:r>
            <a:rPr lang="en-US" sz="1200" b="1" dirty="0"/>
            <a:t>Carbon storage models</a:t>
          </a:r>
          <a:r>
            <a:rPr lang="en-US" sz="1200" b="0" dirty="0"/>
            <a:t>,</a:t>
          </a:r>
          <a:r>
            <a:rPr lang="en-US" sz="1200" b="1" dirty="0"/>
            <a:t> </a:t>
          </a:r>
          <a:r>
            <a:rPr lang="en-US" sz="1200" dirty="0"/>
            <a:t>as a consequence of Sustainable Forest Management actions, </a:t>
          </a:r>
          <a:r>
            <a:rPr lang="en-US" sz="1200" b="0" dirty="0"/>
            <a:t>will be reflected in a synthesis document. D</a:t>
          </a:r>
          <a:r>
            <a:rPr lang="en-US" sz="1200" dirty="0"/>
            <a:t>issemination  among the main agents responsible for forest management and planning.</a:t>
          </a:r>
          <a:endParaRPr lang="es-ES" sz="1200" dirty="0">
            <a:latin typeface="+mj-lt"/>
            <a:cs typeface="Arial" panose="020B0604020202020204" pitchFamily="34" charset="0"/>
          </a:endParaRPr>
        </a:p>
      </dgm:t>
    </dgm:pt>
    <dgm:pt modelId="{5CDF15B5-BC10-4B93-8ACD-B2B1773C13EA}" type="parTrans" cxnId="{F9BEEFCA-5FAE-44DC-8AF4-6ACF33BFC645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0877C281-A0E2-4AF6-8B27-6489C86020CA}" type="sibTrans" cxnId="{F9BEEFCA-5FAE-44DC-8AF4-6ACF33BFC645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72C7328A-E042-418A-855E-9DEE91B8464A}">
      <dgm:prSet phldrT="[Texto]" custT="1"/>
      <dgm:spPr>
        <a:ln>
          <a:noFill/>
        </a:ln>
      </dgm:spPr>
      <dgm:t>
        <a:bodyPr/>
        <a:lstStyle/>
        <a:p>
          <a:r>
            <a:rPr lang="en-US" sz="1200" dirty="0"/>
            <a:t>Increase of </a:t>
          </a:r>
          <a:r>
            <a:rPr lang="en-US" sz="1200" b="1" dirty="0"/>
            <a:t>CO2 absorption projects </a:t>
          </a:r>
          <a:r>
            <a:rPr lang="en-US" sz="1200" dirty="0"/>
            <a:t>with Sustainable Forest Management works within compensation initiatives at a rate of 125 after the project</a:t>
          </a:r>
          <a:r>
            <a:rPr lang="es-ES" sz="1200" dirty="0">
              <a:latin typeface="+mj-lt"/>
              <a:cs typeface="Arial" panose="020B0604020202020204" pitchFamily="34" charset="0"/>
            </a:rPr>
            <a:t>, </a:t>
          </a:r>
          <a:r>
            <a:rPr lang="en-US" sz="1200" dirty="0"/>
            <a:t>achieving an estimated CO2 sequestration of 3,375 t during the project and more than 50,000 t in the long term.</a:t>
          </a:r>
          <a:endParaRPr lang="es-ES" sz="1200" dirty="0">
            <a:latin typeface="+mj-lt"/>
            <a:cs typeface="Arial" panose="020B0604020202020204" pitchFamily="34" charset="0"/>
          </a:endParaRPr>
        </a:p>
      </dgm:t>
    </dgm:pt>
    <dgm:pt modelId="{3ED2BD0E-60E0-4E67-9745-C49C6DD83DD0}" type="parTrans" cxnId="{26537E24-8F51-4CB2-BAD6-E9763A9D6B8C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E0E2D21B-413A-4861-8B5F-FDA0ABEBCC05}" type="sibTrans" cxnId="{26537E24-8F51-4CB2-BAD6-E9763A9D6B8C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DF8B4FF4-B163-46E7-90D1-C8EB7C23D165}">
      <dgm:prSet custT="1"/>
      <dgm:spPr>
        <a:ln>
          <a:noFill/>
        </a:ln>
      </dgm:spPr>
      <dgm:t>
        <a:bodyPr/>
        <a:lstStyle/>
        <a:p>
          <a:r>
            <a:rPr lang="en-US" sz="1200" b="0" dirty="0"/>
            <a:t>Voluntary implementation of carbon footprint management measures in </a:t>
          </a:r>
          <a:r>
            <a:rPr lang="en-US" sz="1200" b="1" dirty="0"/>
            <a:t>200 organizations in diffuse sectors</a:t>
          </a:r>
          <a:r>
            <a:rPr lang="en-US" sz="1200" dirty="0"/>
            <a:t>, including compensation through absorption projects, managing to reduce at least 7,000 t of CO2 emissions during the project.</a:t>
          </a:r>
          <a:endParaRPr lang="es-ES" sz="1200" dirty="0">
            <a:latin typeface="+mj-lt"/>
            <a:cs typeface="Arial" panose="020B0604020202020204" pitchFamily="34" charset="0"/>
          </a:endParaRPr>
        </a:p>
      </dgm:t>
    </dgm:pt>
    <dgm:pt modelId="{1A4D8C78-1993-4997-A0C6-9C2EF376BC9F}" type="parTrans" cxnId="{D5B67789-2D02-4C2C-A763-27952D49C9C9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9F090B26-ECFF-402F-A923-976B4488441D}" type="sibTrans" cxnId="{D5B67789-2D02-4C2C-A763-27952D49C9C9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8980FA7E-46A8-47F5-9802-37F8D6B2BA83}">
      <dgm:prSet custT="1"/>
      <dgm:spPr>
        <a:ln>
          <a:noFill/>
        </a:ln>
      </dgm:spPr>
      <dgm:t>
        <a:bodyPr/>
        <a:lstStyle/>
        <a:p>
          <a:r>
            <a:rPr lang="en-US" sz="1200" b="1" dirty="0"/>
            <a:t>Forestry</a:t>
          </a:r>
          <a:r>
            <a:rPr lang="en-US" sz="1200" dirty="0"/>
            <a:t> should be conceived by stakeholders as an activity with high potential to generate social, economic and environmental </a:t>
          </a:r>
          <a:r>
            <a:rPr lang="en-US" sz="1200" b="1" dirty="0"/>
            <a:t>benefits</a:t>
          </a:r>
          <a:r>
            <a:rPr lang="en-US" sz="1200" dirty="0"/>
            <a:t>, as well as a </a:t>
          </a:r>
          <a:r>
            <a:rPr lang="en-US" sz="1200" b="1" dirty="0"/>
            <a:t>essential tool for climate change mitigation</a:t>
          </a:r>
          <a:r>
            <a:rPr lang="en-US" sz="1200" dirty="0"/>
            <a:t>.</a:t>
          </a:r>
          <a:endParaRPr lang="es-ES" sz="1200" dirty="0">
            <a:latin typeface="+mj-lt"/>
            <a:cs typeface="Arial" panose="020B0604020202020204" pitchFamily="34" charset="0"/>
          </a:endParaRPr>
        </a:p>
      </dgm:t>
    </dgm:pt>
    <dgm:pt modelId="{3815BBA7-EEE0-472F-B2CF-0F698DE8E597}" type="parTrans" cxnId="{E37315D8-2E51-4575-B315-2283A2DCF35F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783631A4-ED0E-42A3-AA74-643C260B4AE7}" type="sibTrans" cxnId="{E37315D8-2E51-4575-B315-2283A2DCF35F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7F61DE49-E80C-4A4E-94E2-4CEBEF2E8A71}" type="pres">
      <dgm:prSet presAssocID="{000FC8FB-6106-4F05-9F49-1C7FAFBCC8E0}" presName="Name0" presStyleCnt="0">
        <dgm:presLayoutVars>
          <dgm:dir/>
          <dgm:resizeHandles val="exact"/>
        </dgm:presLayoutVars>
      </dgm:prSet>
      <dgm:spPr/>
    </dgm:pt>
    <dgm:pt modelId="{A2E65060-B978-41F2-9B25-82313FE883E8}" type="pres">
      <dgm:prSet presAssocID="{4CB2672D-84FD-4975-8175-CF0CC6F1E930}" presName="composite" presStyleCnt="0"/>
      <dgm:spPr/>
    </dgm:pt>
    <dgm:pt modelId="{C4A757AF-0490-4788-B97D-C70891867EAE}" type="pres">
      <dgm:prSet presAssocID="{4CB2672D-84FD-4975-8175-CF0CC6F1E930}" presName="rect1" presStyleLbl="trAlignAcc1" presStyleIdx="0" presStyleCnt="5">
        <dgm:presLayoutVars>
          <dgm:bulletEnabled val="1"/>
        </dgm:presLayoutVars>
      </dgm:prSet>
      <dgm:spPr/>
    </dgm:pt>
    <dgm:pt modelId="{04C3F967-61E3-4668-9529-309735FA6AA5}" type="pres">
      <dgm:prSet presAssocID="{4CB2672D-84FD-4975-8175-CF0CC6F1E930}" presName="rect2" presStyleLbl="fgImgPlace1" presStyleIdx="0" presStyleCnt="5"/>
      <dgm:spPr>
        <a:blipFill rotWithShape="1">
          <a:blip xmlns:r="http://schemas.openxmlformats.org/officeDocument/2006/relationships" r:embed="rId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</dgm:pt>
    <dgm:pt modelId="{4B378C0E-FF11-4FC4-A263-86D09BE3BDE1}" type="pres">
      <dgm:prSet presAssocID="{8A38F3A4-12C5-42C7-9D99-DB3DE2AB1692}" presName="sibTrans" presStyleCnt="0"/>
      <dgm:spPr/>
    </dgm:pt>
    <dgm:pt modelId="{1D8BF956-A67E-494E-A863-8D8B42DD7CDC}" type="pres">
      <dgm:prSet presAssocID="{65478129-51EB-4409-8C62-2BFAFE557249}" presName="composite" presStyleCnt="0"/>
      <dgm:spPr/>
    </dgm:pt>
    <dgm:pt modelId="{D6650D26-9390-45DF-A700-BCABEBAB9E66}" type="pres">
      <dgm:prSet presAssocID="{65478129-51EB-4409-8C62-2BFAFE557249}" presName="rect1" presStyleLbl="trAlignAcc1" presStyleIdx="1" presStyleCnt="5">
        <dgm:presLayoutVars>
          <dgm:bulletEnabled val="1"/>
        </dgm:presLayoutVars>
      </dgm:prSet>
      <dgm:spPr/>
    </dgm:pt>
    <dgm:pt modelId="{A007F9B9-55D7-4C41-A272-45FFF44FBC0D}" type="pres">
      <dgm:prSet presAssocID="{65478129-51EB-4409-8C62-2BFAFE557249}" presName="rect2" presStyleLbl="fgImgPlace1" presStyleIdx="1" presStyleCnt="5"/>
      <dgm:spPr>
        <a:blipFill rotWithShape="1">
          <a:blip xmlns:r="http://schemas.openxmlformats.org/officeDocument/2006/relationships"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</dgm:pt>
    <dgm:pt modelId="{73ED1667-5626-4CB3-9A19-69F7D38EF0DD}" type="pres">
      <dgm:prSet presAssocID="{0877C281-A0E2-4AF6-8B27-6489C86020CA}" presName="sibTrans" presStyleCnt="0"/>
      <dgm:spPr/>
    </dgm:pt>
    <dgm:pt modelId="{6D12C72A-7621-4A7F-9227-D8AD88C366C3}" type="pres">
      <dgm:prSet presAssocID="{72C7328A-E042-418A-855E-9DEE91B8464A}" presName="composite" presStyleCnt="0"/>
      <dgm:spPr/>
    </dgm:pt>
    <dgm:pt modelId="{79B6978D-98A0-4512-AFC3-8A7E9A3CC483}" type="pres">
      <dgm:prSet presAssocID="{72C7328A-E042-418A-855E-9DEE91B8464A}" presName="rect1" presStyleLbl="trAlignAcc1" presStyleIdx="2" presStyleCnt="5">
        <dgm:presLayoutVars>
          <dgm:bulletEnabled val="1"/>
        </dgm:presLayoutVars>
      </dgm:prSet>
      <dgm:spPr/>
    </dgm:pt>
    <dgm:pt modelId="{38442E90-74B7-408A-8099-2BCF9804DD55}" type="pres">
      <dgm:prSet presAssocID="{72C7328A-E042-418A-855E-9DEE91B8464A}" presName="rect2" presStyleLbl="fgImgPlace1" presStyleIdx="2" presStyleCnt="5"/>
      <dgm:spPr>
        <a:blipFill rotWithShape="1">
          <a:blip xmlns:r="http://schemas.openxmlformats.org/officeDocument/2006/relationships"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</dgm:pt>
    <dgm:pt modelId="{4072D51F-A354-4469-96C9-95D808F903CE}" type="pres">
      <dgm:prSet presAssocID="{E0E2D21B-413A-4861-8B5F-FDA0ABEBCC05}" presName="sibTrans" presStyleCnt="0"/>
      <dgm:spPr/>
    </dgm:pt>
    <dgm:pt modelId="{13ACAEBF-F70A-48FA-BD37-BB0C42B8EC68}" type="pres">
      <dgm:prSet presAssocID="{DF8B4FF4-B163-46E7-90D1-C8EB7C23D165}" presName="composite" presStyleCnt="0"/>
      <dgm:spPr/>
    </dgm:pt>
    <dgm:pt modelId="{0A06AF51-0B3A-44D4-9755-5B78B28E0A5D}" type="pres">
      <dgm:prSet presAssocID="{DF8B4FF4-B163-46E7-90D1-C8EB7C23D165}" presName="rect1" presStyleLbl="trAlignAcc1" presStyleIdx="3" presStyleCnt="5">
        <dgm:presLayoutVars>
          <dgm:bulletEnabled val="1"/>
        </dgm:presLayoutVars>
      </dgm:prSet>
      <dgm:spPr/>
    </dgm:pt>
    <dgm:pt modelId="{5CD1E8CE-7926-429A-969B-C644D21CBB84}" type="pres">
      <dgm:prSet presAssocID="{DF8B4FF4-B163-46E7-90D1-C8EB7C23D165}" presName="rect2" presStyleLbl="fgImgPlace1" presStyleIdx="3" presStyleCnt="5"/>
      <dgm:spPr>
        <a:blipFill rotWithShape="1">
          <a:blip xmlns:r="http://schemas.openxmlformats.org/officeDocument/2006/relationships"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</dgm:pt>
    <dgm:pt modelId="{7EDC64DB-3B46-4EE8-A113-21F64B8B60C1}" type="pres">
      <dgm:prSet presAssocID="{9F090B26-ECFF-402F-A923-976B4488441D}" presName="sibTrans" presStyleCnt="0"/>
      <dgm:spPr/>
    </dgm:pt>
    <dgm:pt modelId="{F24247D4-228F-4E45-BB0F-C8AE144EA047}" type="pres">
      <dgm:prSet presAssocID="{8980FA7E-46A8-47F5-9802-37F8D6B2BA83}" presName="composite" presStyleCnt="0"/>
      <dgm:spPr/>
    </dgm:pt>
    <dgm:pt modelId="{9B05DCAA-2ECD-451E-AAB7-7C0278B42D27}" type="pres">
      <dgm:prSet presAssocID="{8980FA7E-46A8-47F5-9802-37F8D6B2BA83}" presName="rect1" presStyleLbl="trAlignAcc1" presStyleIdx="4" presStyleCnt="5">
        <dgm:presLayoutVars>
          <dgm:bulletEnabled val="1"/>
        </dgm:presLayoutVars>
      </dgm:prSet>
      <dgm:spPr/>
    </dgm:pt>
    <dgm:pt modelId="{044E8401-A76F-4886-88C1-CAFFF487D361}" type="pres">
      <dgm:prSet presAssocID="{8980FA7E-46A8-47F5-9802-37F8D6B2BA83}" presName="rect2" presStyleLbl="fgImgPlace1" presStyleIdx="4" presStyleCnt="5"/>
      <dgm:spPr>
        <a:blipFill rotWithShape="1">
          <a:blip xmlns:r="http://schemas.openxmlformats.org/officeDocument/2006/relationships"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</dgm:pt>
  </dgm:ptLst>
  <dgm:cxnLst>
    <dgm:cxn modelId="{26537E24-8F51-4CB2-BAD6-E9763A9D6B8C}" srcId="{000FC8FB-6106-4F05-9F49-1C7FAFBCC8E0}" destId="{72C7328A-E042-418A-855E-9DEE91B8464A}" srcOrd="2" destOrd="0" parTransId="{3ED2BD0E-60E0-4E67-9745-C49C6DD83DD0}" sibTransId="{E0E2D21B-413A-4861-8B5F-FDA0ABEBCC05}"/>
    <dgm:cxn modelId="{66875632-78BC-43E1-A9E3-33F1424F841E}" type="presOf" srcId="{72C7328A-E042-418A-855E-9DEE91B8464A}" destId="{79B6978D-98A0-4512-AFC3-8A7E9A3CC483}" srcOrd="0" destOrd="0" presId="urn:microsoft.com/office/officeart/2008/layout/PictureStrips"/>
    <dgm:cxn modelId="{01F2B176-E772-45DD-BBDB-25422DD011AD}" type="presOf" srcId="{4CB2672D-84FD-4975-8175-CF0CC6F1E930}" destId="{C4A757AF-0490-4788-B97D-C70891867EAE}" srcOrd="0" destOrd="0" presId="urn:microsoft.com/office/officeart/2008/layout/PictureStrips"/>
    <dgm:cxn modelId="{D5B67789-2D02-4C2C-A763-27952D49C9C9}" srcId="{000FC8FB-6106-4F05-9F49-1C7FAFBCC8E0}" destId="{DF8B4FF4-B163-46E7-90D1-C8EB7C23D165}" srcOrd="3" destOrd="0" parTransId="{1A4D8C78-1993-4997-A0C6-9C2EF376BC9F}" sibTransId="{9F090B26-ECFF-402F-A923-976B4488441D}"/>
    <dgm:cxn modelId="{CEB2DF89-18E5-4E0E-AEF2-759A0F586513}" type="presOf" srcId="{8980FA7E-46A8-47F5-9802-37F8D6B2BA83}" destId="{9B05DCAA-2ECD-451E-AAB7-7C0278B42D27}" srcOrd="0" destOrd="0" presId="urn:microsoft.com/office/officeart/2008/layout/PictureStrips"/>
    <dgm:cxn modelId="{6ACBC49E-EC13-46E8-86E9-0C00A3537801}" type="presOf" srcId="{65478129-51EB-4409-8C62-2BFAFE557249}" destId="{D6650D26-9390-45DF-A700-BCABEBAB9E66}" srcOrd="0" destOrd="0" presId="urn:microsoft.com/office/officeart/2008/layout/PictureStrips"/>
    <dgm:cxn modelId="{673179A6-2302-443F-AAB7-184D9F15257D}" srcId="{000FC8FB-6106-4F05-9F49-1C7FAFBCC8E0}" destId="{4CB2672D-84FD-4975-8175-CF0CC6F1E930}" srcOrd="0" destOrd="0" parTransId="{C6F146A7-5D59-43EA-90D3-4AB5F4B16813}" sibTransId="{8A38F3A4-12C5-42C7-9D99-DB3DE2AB1692}"/>
    <dgm:cxn modelId="{F9BEEFCA-5FAE-44DC-8AF4-6ACF33BFC645}" srcId="{000FC8FB-6106-4F05-9F49-1C7FAFBCC8E0}" destId="{65478129-51EB-4409-8C62-2BFAFE557249}" srcOrd="1" destOrd="0" parTransId="{5CDF15B5-BC10-4B93-8ACD-B2B1773C13EA}" sibTransId="{0877C281-A0E2-4AF6-8B27-6489C86020CA}"/>
    <dgm:cxn modelId="{E37315D8-2E51-4575-B315-2283A2DCF35F}" srcId="{000FC8FB-6106-4F05-9F49-1C7FAFBCC8E0}" destId="{8980FA7E-46A8-47F5-9802-37F8D6B2BA83}" srcOrd="4" destOrd="0" parTransId="{3815BBA7-EEE0-472F-B2CF-0F698DE8E597}" sibTransId="{783631A4-ED0E-42A3-AA74-643C260B4AE7}"/>
    <dgm:cxn modelId="{99F0D7DE-9387-4197-9C4F-37A20CAA63B4}" type="presOf" srcId="{DF8B4FF4-B163-46E7-90D1-C8EB7C23D165}" destId="{0A06AF51-0B3A-44D4-9755-5B78B28E0A5D}" srcOrd="0" destOrd="0" presId="urn:microsoft.com/office/officeart/2008/layout/PictureStrips"/>
    <dgm:cxn modelId="{93DDC4F1-36A8-40E9-99F6-E39A077A305F}" type="presOf" srcId="{000FC8FB-6106-4F05-9F49-1C7FAFBCC8E0}" destId="{7F61DE49-E80C-4A4E-94E2-4CEBEF2E8A71}" srcOrd="0" destOrd="0" presId="urn:microsoft.com/office/officeart/2008/layout/PictureStrips"/>
    <dgm:cxn modelId="{F4E00F70-908A-4591-A622-EBA602370506}" type="presParOf" srcId="{7F61DE49-E80C-4A4E-94E2-4CEBEF2E8A71}" destId="{A2E65060-B978-41F2-9B25-82313FE883E8}" srcOrd="0" destOrd="0" presId="urn:microsoft.com/office/officeart/2008/layout/PictureStrips"/>
    <dgm:cxn modelId="{360490D5-B47B-4717-A050-DACD08956258}" type="presParOf" srcId="{A2E65060-B978-41F2-9B25-82313FE883E8}" destId="{C4A757AF-0490-4788-B97D-C70891867EAE}" srcOrd="0" destOrd="0" presId="urn:microsoft.com/office/officeart/2008/layout/PictureStrips"/>
    <dgm:cxn modelId="{33136CD3-CB59-418F-89DB-19F5C9901E62}" type="presParOf" srcId="{A2E65060-B978-41F2-9B25-82313FE883E8}" destId="{04C3F967-61E3-4668-9529-309735FA6AA5}" srcOrd="1" destOrd="0" presId="urn:microsoft.com/office/officeart/2008/layout/PictureStrips"/>
    <dgm:cxn modelId="{383C8FB7-C501-4FD2-BFE6-C26E918F2986}" type="presParOf" srcId="{7F61DE49-E80C-4A4E-94E2-4CEBEF2E8A71}" destId="{4B378C0E-FF11-4FC4-A263-86D09BE3BDE1}" srcOrd="1" destOrd="0" presId="urn:microsoft.com/office/officeart/2008/layout/PictureStrips"/>
    <dgm:cxn modelId="{42097A13-A1BF-4E13-98CC-E4307BCC555F}" type="presParOf" srcId="{7F61DE49-E80C-4A4E-94E2-4CEBEF2E8A71}" destId="{1D8BF956-A67E-494E-A863-8D8B42DD7CDC}" srcOrd="2" destOrd="0" presId="urn:microsoft.com/office/officeart/2008/layout/PictureStrips"/>
    <dgm:cxn modelId="{2930FDB5-57A9-48B3-A58D-F820C7B11586}" type="presParOf" srcId="{1D8BF956-A67E-494E-A863-8D8B42DD7CDC}" destId="{D6650D26-9390-45DF-A700-BCABEBAB9E66}" srcOrd="0" destOrd="0" presId="urn:microsoft.com/office/officeart/2008/layout/PictureStrips"/>
    <dgm:cxn modelId="{412C2BA3-BFE9-4A19-9C84-C666F52E4B09}" type="presParOf" srcId="{1D8BF956-A67E-494E-A863-8D8B42DD7CDC}" destId="{A007F9B9-55D7-4C41-A272-45FFF44FBC0D}" srcOrd="1" destOrd="0" presId="urn:microsoft.com/office/officeart/2008/layout/PictureStrips"/>
    <dgm:cxn modelId="{3375C393-5E6D-4045-A85F-02768B6F1EB5}" type="presParOf" srcId="{7F61DE49-E80C-4A4E-94E2-4CEBEF2E8A71}" destId="{73ED1667-5626-4CB3-9A19-69F7D38EF0DD}" srcOrd="3" destOrd="0" presId="urn:microsoft.com/office/officeart/2008/layout/PictureStrips"/>
    <dgm:cxn modelId="{A22FFD8C-0D68-420E-9E8D-734DDCA8EC12}" type="presParOf" srcId="{7F61DE49-E80C-4A4E-94E2-4CEBEF2E8A71}" destId="{6D12C72A-7621-4A7F-9227-D8AD88C366C3}" srcOrd="4" destOrd="0" presId="urn:microsoft.com/office/officeart/2008/layout/PictureStrips"/>
    <dgm:cxn modelId="{357411B2-56B0-40DC-BA99-36CADFFE9CF3}" type="presParOf" srcId="{6D12C72A-7621-4A7F-9227-D8AD88C366C3}" destId="{79B6978D-98A0-4512-AFC3-8A7E9A3CC483}" srcOrd="0" destOrd="0" presId="urn:microsoft.com/office/officeart/2008/layout/PictureStrips"/>
    <dgm:cxn modelId="{FEFB6868-B334-4FE4-8ACE-616641364B43}" type="presParOf" srcId="{6D12C72A-7621-4A7F-9227-D8AD88C366C3}" destId="{38442E90-74B7-408A-8099-2BCF9804DD55}" srcOrd="1" destOrd="0" presId="urn:microsoft.com/office/officeart/2008/layout/PictureStrips"/>
    <dgm:cxn modelId="{8E205B78-2342-4E85-AF34-7B800C4F7301}" type="presParOf" srcId="{7F61DE49-E80C-4A4E-94E2-4CEBEF2E8A71}" destId="{4072D51F-A354-4469-96C9-95D808F903CE}" srcOrd="5" destOrd="0" presId="urn:microsoft.com/office/officeart/2008/layout/PictureStrips"/>
    <dgm:cxn modelId="{2EDAF331-12D4-4ABE-8F0B-E3808C0B4F73}" type="presParOf" srcId="{7F61DE49-E80C-4A4E-94E2-4CEBEF2E8A71}" destId="{13ACAEBF-F70A-48FA-BD37-BB0C42B8EC68}" srcOrd="6" destOrd="0" presId="urn:microsoft.com/office/officeart/2008/layout/PictureStrips"/>
    <dgm:cxn modelId="{199035E4-F0C2-443E-B46F-4BE4B25D4004}" type="presParOf" srcId="{13ACAEBF-F70A-48FA-BD37-BB0C42B8EC68}" destId="{0A06AF51-0B3A-44D4-9755-5B78B28E0A5D}" srcOrd="0" destOrd="0" presId="urn:microsoft.com/office/officeart/2008/layout/PictureStrips"/>
    <dgm:cxn modelId="{323E9861-C01C-466A-8273-A5459EE14FC7}" type="presParOf" srcId="{13ACAEBF-F70A-48FA-BD37-BB0C42B8EC68}" destId="{5CD1E8CE-7926-429A-969B-C644D21CBB84}" srcOrd="1" destOrd="0" presId="urn:microsoft.com/office/officeart/2008/layout/PictureStrips"/>
    <dgm:cxn modelId="{9AD1AD2B-42A4-4C95-872B-AB6D0B4B7FC6}" type="presParOf" srcId="{7F61DE49-E80C-4A4E-94E2-4CEBEF2E8A71}" destId="{7EDC64DB-3B46-4EE8-A113-21F64B8B60C1}" srcOrd="7" destOrd="0" presId="urn:microsoft.com/office/officeart/2008/layout/PictureStrips"/>
    <dgm:cxn modelId="{DDC9946C-B930-4FDD-8788-C10A8CB5C361}" type="presParOf" srcId="{7F61DE49-E80C-4A4E-94E2-4CEBEF2E8A71}" destId="{F24247D4-228F-4E45-BB0F-C8AE144EA047}" srcOrd="8" destOrd="0" presId="urn:microsoft.com/office/officeart/2008/layout/PictureStrips"/>
    <dgm:cxn modelId="{FD530DB5-9090-4006-BDEE-882290939742}" type="presParOf" srcId="{F24247D4-228F-4E45-BB0F-C8AE144EA047}" destId="{9B05DCAA-2ECD-451E-AAB7-7C0278B42D27}" srcOrd="0" destOrd="0" presId="urn:microsoft.com/office/officeart/2008/layout/PictureStrips"/>
    <dgm:cxn modelId="{C4159540-CF7B-4BE1-A950-EB90F7A60274}" type="presParOf" srcId="{F24247D4-228F-4E45-BB0F-C8AE144EA047}" destId="{044E8401-A76F-4886-88C1-CAFFF487D36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0FC8FB-6106-4F05-9F49-1C7FAFBCC8E0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4CB2672D-84FD-4975-8175-CF0CC6F1E930}">
      <dgm:prSet phldrT="[Texto]" custT="1"/>
      <dgm:spPr>
        <a:ln>
          <a:noFill/>
        </a:ln>
      </dgm:spPr>
      <dgm:t>
        <a:bodyPr/>
        <a:lstStyle/>
        <a:p>
          <a:r>
            <a:rPr lang="es-ES" sz="10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Precise </a:t>
          </a:r>
          <a:r>
            <a:rPr lang="es-ES" sz="1000" b="1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estimation</a:t>
          </a:r>
          <a:r>
            <a:rPr lang="es-ES" sz="10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s-ES" sz="1000" b="0" dirty="0">
              <a:latin typeface="+mj-lt"/>
              <a:cs typeface="Arial" panose="020B0604020202020204" pitchFamily="34" charset="0"/>
            </a:rPr>
            <a:t> of carbón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sequestration</a:t>
          </a:r>
          <a:r>
            <a:rPr lang="es-ES" sz="1000" b="0" dirty="0">
              <a:latin typeface="+mj-lt"/>
              <a:cs typeface="Arial" panose="020B0604020202020204" pitchFamily="34" charset="0"/>
            </a:rPr>
            <a:t> as a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consequence</a:t>
          </a:r>
          <a:r>
            <a:rPr lang="es-ES" sz="1000" b="0" dirty="0">
              <a:latin typeface="+mj-lt"/>
              <a:cs typeface="Arial" panose="020B0604020202020204" pitchFamily="34" charset="0"/>
            </a:rPr>
            <a:t> of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forest</a:t>
          </a:r>
          <a:r>
            <a:rPr lang="es-ES" sz="1000" b="0" dirty="0">
              <a:latin typeface="+mj-lt"/>
              <a:cs typeface="Arial" panose="020B0604020202020204" pitchFamily="34" charset="0"/>
            </a:rPr>
            <a:t>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management</a:t>
          </a:r>
          <a:r>
            <a:rPr lang="es-ES" sz="1000" b="0" dirty="0">
              <a:latin typeface="+mj-lt"/>
              <a:cs typeface="Arial" panose="020B0604020202020204" pitchFamily="34" charset="0"/>
            </a:rPr>
            <a:t>.</a:t>
          </a:r>
        </a:p>
      </dgm:t>
    </dgm:pt>
    <dgm:pt modelId="{C6F146A7-5D59-43EA-90D3-4AB5F4B16813}" type="parTrans" cxnId="{673179A6-2302-443F-AAB7-184D9F15257D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8A38F3A4-12C5-42C7-9D99-DB3DE2AB1692}" type="sibTrans" cxnId="{673179A6-2302-443F-AAB7-184D9F15257D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65478129-51EB-4409-8C62-2BFAFE557249}">
      <dgm:prSet phldrT="[Texto]" custT="1"/>
      <dgm:spPr>
        <a:ln>
          <a:noFill/>
        </a:ln>
      </dgm:spPr>
      <dgm:t>
        <a:bodyPr/>
        <a:lstStyle/>
        <a:p>
          <a:r>
            <a:rPr lang="es-ES" sz="1000" b="1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Carbon</a:t>
          </a:r>
          <a:r>
            <a:rPr lang="es-ES" sz="10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s-ES" sz="1000" b="1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sequestration</a:t>
          </a:r>
          <a:r>
            <a:rPr lang="es-ES" sz="10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s-ES" sz="1000" b="1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models</a:t>
          </a:r>
          <a:r>
            <a:rPr lang="es-ES" sz="10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 </a:t>
          </a:r>
          <a:r>
            <a:rPr lang="es-ES" sz="1000" b="0" dirty="0">
              <a:latin typeface="+mj-lt"/>
              <a:cs typeface="Arial" panose="020B0604020202020204" pitchFamily="34" charset="0"/>
            </a:rPr>
            <a:t> spread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among</a:t>
          </a:r>
          <a:r>
            <a:rPr lang="es-ES" sz="1000" b="0" dirty="0">
              <a:latin typeface="+mj-lt"/>
              <a:cs typeface="Arial" panose="020B0604020202020204" pitchFamily="34" charset="0"/>
            </a:rPr>
            <a:t> Forest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planners</a:t>
          </a:r>
          <a:r>
            <a:rPr lang="es-ES" sz="1000" b="0" dirty="0">
              <a:latin typeface="+mj-lt"/>
              <a:cs typeface="Arial" panose="020B0604020202020204" pitchFamily="34" charset="0"/>
            </a:rPr>
            <a:t> and Forest managers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leaders</a:t>
          </a:r>
          <a:endParaRPr lang="es-ES" sz="1000" b="0" dirty="0">
            <a:latin typeface="+mj-lt"/>
            <a:cs typeface="Arial" panose="020B0604020202020204" pitchFamily="34" charset="0"/>
          </a:endParaRPr>
        </a:p>
      </dgm:t>
    </dgm:pt>
    <dgm:pt modelId="{5CDF15B5-BC10-4B93-8ACD-B2B1773C13EA}" type="parTrans" cxnId="{F9BEEFCA-5FAE-44DC-8AF4-6ACF33BFC645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0877C281-A0E2-4AF6-8B27-6489C86020CA}" type="sibTrans" cxnId="{F9BEEFCA-5FAE-44DC-8AF4-6ACF33BFC645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72C7328A-E042-418A-855E-9DEE91B8464A}">
      <dgm:prSet phldrT="[Texto]" custT="1"/>
      <dgm:spPr>
        <a:ln>
          <a:noFill/>
        </a:ln>
      </dgm:spPr>
      <dgm:t>
        <a:bodyPr/>
        <a:lstStyle/>
        <a:p>
          <a:r>
            <a:rPr lang="es-ES" sz="1000" dirty="0" err="1">
              <a:latin typeface="+mj-lt"/>
              <a:cs typeface="Arial" panose="020B0604020202020204" pitchFamily="34" charset="0"/>
            </a:rPr>
            <a:t>Development</a:t>
          </a:r>
          <a:r>
            <a:rPr lang="es-ES" sz="1000" dirty="0">
              <a:latin typeface="+mj-lt"/>
              <a:cs typeface="Arial" panose="020B0604020202020204" pitchFamily="34" charset="0"/>
            </a:rPr>
            <a:t> of </a:t>
          </a:r>
          <a:r>
            <a:rPr lang="es-ES" sz="10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125 </a:t>
          </a:r>
          <a:r>
            <a:rPr lang="es-ES" sz="1000" b="1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absortion</a:t>
          </a:r>
          <a:r>
            <a:rPr lang="es-ES" sz="10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s-ES" sz="1000" b="1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projects</a:t>
          </a:r>
          <a:r>
            <a:rPr lang="es-ES" sz="10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s-ES" sz="1000" dirty="0" err="1">
              <a:latin typeface="+mj-lt"/>
              <a:cs typeface="Arial" panose="020B0604020202020204" pitchFamily="34" charset="0"/>
            </a:rPr>
            <a:t>with</a:t>
          </a:r>
          <a:r>
            <a:rPr lang="es-ES" sz="1000" dirty="0">
              <a:latin typeface="+mj-lt"/>
              <a:cs typeface="Arial" panose="020B0604020202020204" pitchFamily="34" charset="0"/>
            </a:rPr>
            <a:t> Forest </a:t>
          </a:r>
          <a:r>
            <a:rPr lang="es-ES" sz="1000" dirty="0" err="1">
              <a:latin typeface="+mj-lt"/>
              <a:cs typeface="Arial" panose="020B0604020202020204" pitchFamily="34" charset="0"/>
            </a:rPr>
            <a:t>owners</a:t>
          </a:r>
          <a:endParaRPr lang="es-ES" sz="1000" dirty="0">
            <a:latin typeface="+mj-lt"/>
            <a:cs typeface="Arial" panose="020B0604020202020204" pitchFamily="34" charset="0"/>
          </a:endParaRPr>
        </a:p>
      </dgm:t>
    </dgm:pt>
    <dgm:pt modelId="{3ED2BD0E-60E0-4E67-9745-C49C6DD83DD0}" type="parTrans" cxnId="{26537E24-8F51-4CB2-BAD6-E9763A9D6B8C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E0E2D21B-413A-4861-8B5F-FDA0ABEBCC05}" type="sibTrans" cxnId="{26537E24-8F51-4CB2-BAD6-E9763A9D6B8C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DF8B4FF4-B163-46E7-90D1-C8EB7C23D165}">
      <dgm:prSet custT="1"/>
      <dgm:spPr>
        <a:ln>
          <a:noFill/>
        </a:ln>
      </dgm:spPr>
      <dgm:t>
        <a:bodyPr/>
        <a:lstStyle/>
        <a:p>
          <a:r>
            <a:rPr lang="es-ES" sz="10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200 </a:t>
          </a:r>
          <a:r>
            <a:rPr lang="es-ES" sz="1000" b="1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difuse</a:t>
          </a:r>
          <a:r>
            <a:rPr lang="es-ES" sz="10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sector </a:t>
          </a:r>
          <a:r>
            <a:rPr lang="es-ES" sz="1000" b="1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organitations</a:t>
          </a:r>
          <a:r>
            <a:rPr lang="es-ES" sz="10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s-ES" sz="1000" b="1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involved</a:t>
          </a:r>
          <a:r>
            <a:rPr lang="es-ES" sz="1000" b="1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through</a:t>
          </a:r>
          <a:r>
            <a:rPr lang="es-ES" sz="1000" b="0" dirty="0">
              <a:latin typeface="+mj-lt"/>
              <a:cs typeface="Arial" panose="020B0604020202020204" pitchFamily="34" charset="0"/>
            </a:rPr>
            <a:t>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calculation</a:t>
          </a:r>
          <a:r>
            <a:rPr lang="es-ES" sz="1000" b="0" dirty="0">
              <a:latin typeface="+mj-lt"/>
              <a:cs typeface="Arial" panose="020B0604020202020204" pitchFamily="34" charset="0"/>
            </a:rPr>
            <a:t>,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reduction</a:t>
          </a:r>
          <a:r>
            <a:rPr lang="es-ES" sz="1000" b="0" dirty="0">
              <a:latin typeface="+mj-lt"/>
              <a:cs typeface="Arial" panose="020B0604020202020204" pitchFamily="34" charset="0"/>
            </a:rPr>
            <a:t> and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compensation</a:t>
          </a:r>
          <a:r>
            <a:rPr lang="es-ES" sz="1000" b="0" dirty="0">
              <a:latin typeface="+mj-lt"/>
              <a:cs typeface="Arial" panose="020B0604020202020204" pitchFamily="34" charset="0"/>
            </a:rPr>
            <a:t> of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carbon</a:t>
          </a:r>
          <a:r>
            <a:rPr lang="es-ES" sz="1000" b="0" dirty="0">
              <a:latin typeface="+mj-lt"/>
              <a:cs typeface="Arial" panose="020B0604020202020204" pitchFamily="34" charset="0"/>
            </a:rPr>
            <a:t>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footprint</a:t>
          </a:r>
          <a:r>
            <a:rPr lang="es-ES" sz="1000" b="0" dirty="0">
              <a:latin typeface="+mj-lt"/>
              <a:cs typeface="Arial" panose="020B0604020202020204" pitchFamily="34" charset="0"/>
            </a:rPr>
            <a:t>.</a:t>
          </a:r>
        </a:p>
      </dgm:t>
    </dgm:pt>
    <dgm:pt modelId="{1A4D8C78-1993-4997-A0C6-9C2EF376BC9F}" type="parTrans" cxnId="{D5B67789-2D02-4C2C-A763-27952D49C9C9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9F090B26-ECFF-402F-A923-976B4488441D}" type="sibTrans" cxnId="{D5B67789-2D02-4C2C-A763-27952D49C9C9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8980FA7E-46A8-47F5-9802-37F8D6B2BA83}">
      <dgm:prSet custT="1"/>
      <dgm:spPr>
        <a:ln>
          <a:noFill/>
        </a:ln>
      </dgm:spPr>
      <dgm:t>
        <a:bodyPr/>
        <a:lstStyle/>
        <a:p>
          <a:r>
            <a:rPr lang="es-ES" sz="1000" b="1" dirty="0" err="1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Forests</a:t>
          </a:r>
          <a:r>
            <a:rPr lang="es-ES" sz="1000" b="1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 and Forestry </a:t>
          </a:r>
          <a:r>
            <a:rPr lang="es-ES" sz="1000" b="1" dirty="0" err="1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seen</a:t>
          </a:r>
          <a:r>
            <a:rPr lang="es-ES" sz="1000" b="1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 as </a:t>
          </a:r>
          <a:r>
            <a:rPr lang="es-ES" sz="1000" b="1" dirty="0" err="1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priority</a:t>
          </a:r>
          <a:r>
            <a:rPr lang="es-ES" sz="1000" b="1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 CC </a:t>
          </a:r>
          <a:r>
            <a:rPr lang="es-ES" sz="1000" b="1" dirty="0" err="1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mitigation</a:t>
          </a:r>
          <a:r>
            <a:rPr lang="es-ES" sz="1000" b="1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 </a:t>
          </a:r>
          <a:r>
            <a:rPr lang="es-ES" sz="1000" b="1" dirty="0" err="1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tools</a:t>
          </a:r>
          <a:r>
            <a:rPr lang="es-ES" sz="1000" b="1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,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generating</a:t>
          </a:r>
          <a:r>
            <a:rPr lang="es-ES" sz="1000" b="0" dirty="0">
              <a:latin typeface="+mj-lt"/>
              <a:cs typeface="Arial" panose="020B0604020202020204" pitchFamily="34" charset="0"/>
            </a:rPr>
            <a:t>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many</a:t>
          </a:r>
          <a:r>
            <a:rPr lang="es-ES" sz="1000" b="0" dirty="0">
              <a:latin typeface="+mj-lt"/>
              <a:cs typeface="Arial" panose="020B0604020202020204" pitchFamily="34" charset="0"/>
            </a:rPr>
            <a:t>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side</a:t>
          </a:r>
          <a:r>
            <a:rPr lang="es-ES" sz="1000" b="0" dirty="0">
              <a:latin typeface="+mj-lt"/>
              <a:cs typeface="Arial" panose="020B0604020202020204" pitchFamily="34" charset="0"/>
            </a:rPr>
            <a:t>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benefits</a:t>
          </a:r>
          <a:r>
            <a:rPr lang="es-ES" sz="1000" b="0" dirty="0">
              <a:latin typeface="+mj-lt"/>
              <a:cs typeface="Arial" panose="020B0604020202020204" pitchFamily="34" charset="0"/>
            </a:rPr>
            <a:t> (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ecosystem</a:t>
          </a:r>
          <a:r>
            <a:rPr lang="es-ES" sz="1000" b="0" dirty="0">
              <a:latin typeface="+mj-lt"/>
              <a:cs typeface="Arial" panose="020B0604020202020204" pitchFamily="34" charset="0"/>
            </a:rPr>
            <a:t> and </a:t>
          </a:r>
          <a:r>
            <a:rPr lang="es-ES" sz="1000" b="0" dirty="0" err="1">
              <a:latin typeface="+mj-lt"/>
              <a:cs typeface="Arial" panose="020B0604020202020204" pitchFamily="34" charset="0"/>
            </a:rPr>
            <a:t>socioeconomical</a:t>
          </a:r>
          <a:r>
            <a:rPr lang="es-ES" sz="1000" b="0" dirty="0">
              <a:latin typeface="+mj-lt"/>
              <a:cs typeface="Arial" panose="020B0604020202020204" pitchFamily="34" charset="0"/>
            </a:rPr>
            <a:t>).</a:t>
          </a:r>
        </a:p>
      </dgm:t>
    </dgm:pt>
    <dgm:pt modelId="{3815BBA7-EEE0-472F-B2CF-0F698DE8E597}" type="parTrans" cxnId="{E37315D8-2E51-4575-B315-2283A2DCF35F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783631A4-ED0E-42A3-AA74-643C260B4AE7}" type="sibTrans" cxnId="{E37315D8-2E51-4575-B315-2283A2DCF35F}">
      <dgm:prSet/>
      <dgm:spPr/>
      <dgm:t>
        <a:bodyPr/>
        <a:lstStyle/>
        <a:p>
          <a:endParaRPr lang="es-ES" sz="1800"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gm:t>
    </dgm:pt>
    <dgm:pt modelId="{CABE9CD1-72F0-4D98-95BC-5C9F2C5DE246}" type="pres">
      <dgm:prSet presAssocID="{000FC8FB-6106-4F05-9F49-1C7FAFBCC8E0}" presName="Name0" presStyleCnt="0">
        <dgm:presLayoutVars>
          <dgm:dir/>
          <dgm:resizeHandles val="exact"/>
        </dgm:presLayoutVars>
      </dgm:prSet>
      <dgm:spPr/>
    </dgm:pt>
    <dgm:pt modelId="{26696DE9-3834-4F62-8059-129F850F275E}" type="pres">
      <dgm:prSet presAssocID="{000FC8FB-6106-4F05-9F49-1C7FAFBCC8E0}" presName="fgShape" presStyleLbl="fgShp" presStyleIdx="0" presStyleCnt="1"/>
      <dgm:spPr>
        <a:noFill/>
        <a:ln>
          <a:noFill/>
        </a:ln>
      </dgm:spPr>
    </dgm:pt>
    <dgm:pt modelId="{1EBB088B-9AB3-40FF-B24F-87C9B0A8C0F8}" type="pres">
      <dgm:prSet presAssocID="{000FC8FB-6106-4F05-9F49-1C7FAFBCC8E0}" presName="linComp" presStyleCnt="0"/>
      <dgm:spPr/>
    </dgm:pt>
    <dgm:pt modelId="{5ADAD4E3-7E3D-4DB9-A3FA-A5F50F02613C}" type="pres">
      <dgm:prSet presAssocID="{4CB2672D-84FD-4975-8175-CF0CC6F1E930}" presName="compNode" presStyleCnt="0"/>
      <dgm:spPr/>
    </dgm:pt>
    <dgm:pt modelId="{D9BD4A6D-0AEA-4858-81C3-922A3F0B9E5A}" type="pres">
      <dgm:prSet presAssocID="{4CB2672D-84FD-4975-8175-CF0CC6F1E930}" presName="bkgdShape" presStyleLbl="node1" presStyleIdx="0" presStyleCnt="5"/>
      <dgm:spPr/>
    </dgm:pt>
    <dgm:pt modelId="{30399CED-F5EA-4E21-B5F6-CB9BC7D5EA7D}" type="pres">
      <dgm:prSet presAssocID="{4CB2672D-84FD-4975-8175-CF0CC6F1E930}" presName="nodeTx" presStyleLbl="node1" presStyleIdx="0" presStyleCnt="5">
        <dgm:presLayoutVars>
          <dgm:bulletEnabled val="1"/>
        </dgm:presLayoutVars>
      </dgm:prSet>
      <dgm:spPr/>
    </dgm:pt>
    <dgm:pt modelId="{03763AF4-142D-4B0E-9389-E130E71B3C26}" type="pres">
      <dgm:prSet presAssocID="{4CB2672D-84FD-4975-8175-CF0CC6F1E930}" presName="invisiNode" presStyleLbl="node1" presStyleIdx="0" presStyleCnt="5"/>
      <dgm:spPr/>
    </dgm:pt>
    <dgm:pt modelId="{3487E335-751B-4F13-B4D2-E9E487332ACA}" type="pres">
      <dgm:prSet presAssocID="{4CB2672D-84FD-4975-8175-CF0CC6F1E930}" presName="imagNode" presStyleLbl="fgImgPlace1" presStyleIdx="0" presStyleCnt="5"/>
      <dgm:spPr>
        <a:solidFill>
          <a:schemeClr val="accent6"/>
        </a:solidFill>
      </dgm:spPr>
    </dgm:pt>
    <dgm:pt modelId="{8DA00500-2DCE-439D-9033-76027B2812AE}" type="pres">
      <dgm:prSet presAssocID="{8A38F3A4-12C5-42C7-9D99-DB3DE2AB1692}" presName="sibTrans" presStyleLbl="sibTrans2D1" presStyleIdx="0" presStyleCnt="0"/>
      <dgm:spPr/>
    </dgm:pt>
    <dgm:pt modelId="{1E119386-DE81-4BF4-9573-3968CFE212D6}" type="pres">
      <dgm:prSet presAssocID="{65478129-51EB-4409-8C62-2BFAFE557249}" presName="compNode" presStyleCnt="0"/>
      <dgm:spPr/>
    </dgm:pt>
    <dgm:pt modelId="{548B59EE-4DAB-4DA1-987C-A10CC3465119}" type="pres">
      <dgm:prSet presAssocID="{65478129-51EB-4409-8C62-2BFAFE557249}" presName="bkgdShape" presStyleLbl="node1" presStyleIdx="1" presStyleCnt="5"/>
      <dgm:spPr/>
    </dgm:pt>
    <dgm:pt modelId="{36F58674-0D06-4C24-8B6E-3D31D5FD404A}" type="pres">
      <dgm:prSet presAssocID="{65478129-51EB-4409-8C62-2BFAFE557249}" presName="nodeTx" presStyleLbl="node1" presStyleIdx="1" presStyleCnt="5">
        <dgm:presLayoutVars>
          <dgm:bulletEnabled val="1"/>
        </dgm:presLayoutVars>
      </dgm:prSet>
      <dgm:spPr/>
    </dgm:pt>
    <dgm:pt modelId="{828D44D9-9D34-43B3-990D-60BC98E34EBD}" type="pres">
      <dgm:prSet presAssocID="{65478129-51EB-4409-8C62-2BFAFE557249}" presName="invisiNode" presStyleLbl="node1" presStyleIdx="1" presStyleCnt="5"/>
      <dgm:spPr/>
    </dgm:pt>
    <dgm:pt modelId="{35A085A9-F564-4FF7-A42E-92E7FAC6FCA9}" type="pres">
      <dgm:prSet presAssocID="{65478129-51EB-4409-8C62-2BFAFE557249}" presName="imagNode" presStyleLbl="fgImgPlace1" presStyleIdx="1" presStyleCnt="5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54A8C380-7AD6-4774-AE17-08167F56C261}" type="pres">
      <dgm:prSet presAssocID="{0877C281-A0E2-4AF6-8B27-6489C86020CA}" presName="sibTrans" presStyleLbl="sibTrans2D1" presStyleIdx="0" presStyleCnt="0"/>
      <dgm:spPr/>
    </dgm:pt>
    <dgm:pt modelId="{F2308AFB-C988-434A-AA75-49701443A078}" type="pres">
      <dgm:prSet presAssocID="{72C7328A-E042-418A-855E-9DEE91B8464A}" presName="compNode" presStyleCnt="0"/>
      <dgm:spPr/>
    </dgm:pt>
    <dgm:pt modelId="{B94DAE5A-4F11-47F0-BE62-9589B72FAA58}" type="pres">
      <dgm:prSet presAssocID="{72C7328A-E042-418A-855E-9DEE91B8464A}" presName="bkgdShape" presStyleLbl="node1" presStyleIdx="2" presStyleCnt="5"/>
      <dgm:spPr/>
    </dgm:pt>
    <dgm:pt modelId="{34C3BEDE-B4F5-43D0-9E28-5D5477E9CAA5}" type="pres">
      <dgm:prSet presAssocID="{72C7328A-E042-418A-855E-9DEE91B8464A}" presName="nodeTx" presStyleLbl="node1" presStyleIdx="2" presStyleCnt="5">
        <dgm:presLayoutVars>
          <dgm:bulletEnabled val="1"/>
        </dgm:presLayoutVars>
      </dgm:prSet>
      <dgm:spPr/>
    </dgm:pt>
    <dgm:pt modelId="{F15392B7-9825-4889-92B8-C0757E41EA40}" type="pres">
      <dgm:prSet presAssocID="{72C7328A-E042-418A-855E-9DEE91B8464A}" presName="invisiNode" presStyleLbl="node1" presStyleIdx="2" presStyleCnt="5"/>
      <dgm:spPr/>
    </dgm:pt>
    <dgm:pt modelId="{20C7A60A-0855-4B95-B9C1-A606A81DDD55}" type="pres">
      <dgm:prSet presAssocID="{72C7328A-E042-418A-855E-9DEE91B8464A}" presName="imagNode" presStyleLbl="fgImgPlace1" presStyleIdx="2" presStyleCnt="5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4A4C96DE-470C-4BE3-981F-35EFE10CE582}" type="pres">
      <dgm:prSet presAssocID="{E0E2D21B-413A-4861-8B5F-FDA0ABEBCC05}" presName="sibTrans" presStyleLbl="sibTrans2D1" presStyleIdx="0" presStyleCnt="0"/>
      <dgm:spPr/>
    </dgm:pt>
    <dgm:pt modelId="{D4F662E4-DD63-4EC9-8381-540B89C64C9C}" type="pres">
      <dgm:prSet presAssocID="{DF8B4FF4-B163-46E7-90D1-C8EB7C23D165}" presName="compNode" presStyleCnt="0"/>
      <dgm:spPr/>
    </dgm:pt>
    <dgm:pt modelId="{A9BF2DAB-B7E9-44D4-9199-EFB2145095E4}" type="pres">
      <dgm:prSet presAssocID="{DF8B4FF4-B163-46E7-90D1-C8EB7C23D165}" presName="bkgdShape" presStyleLbl="node1" presStyleIdx="3" presStyleCnt="5"/>
      <dgm:spPr/>
    </dgm:pt>
    <dgm:pt modelId="{69B41F1B-D545-4F51-8843-7D6893C607C9}" type="pres">
      <dgm:prSet presAssocID="{DF8B4FF4-B163-46E7-90D1-C8EB7C23D165}" presName="nodeTx" presStyleLbl="node1" presStyleIdx="3" presStyleCnt="5">
        <dgm:presLayoutVars>
          <dgm:bulletEnabled val="1"/>
        </dgm:presLayoutVars>
      </dgm:prSet>
      <dgm:spPr/>
    </dgm:pt>
    <dgm:pt modelId="{E4DDA5BA-8400-4852-8971-BAD4E7B235E1}" type="pres">
      <dgm:prSet presAssocID="{DF8B4FF4-B163-46E7-90D1-C8EB7C23D165}" presName="invisiNode" presStyleLbl="node1" presStyleIdx="3" presStyleCnt="5"/>
      <dgm:spPr/>
    </dgm:pt>
    <dgm:pt modelId="{18175666-BC17-4471-A8BF-22FD633275FA}" type="pres">
      <dgm:prSet presAssocID="{DF8B4FF4-B163-46E7-90D1-C8EB7C23D165}" presName="imagNode" presStyleLbl="fgImgPlace1" presStyleIdx="3" presStyleCnt="5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587BBC7C-438F-48BB-B32E-6829028144CE}" type="pres">
      <dgm:prSet presAssocID="{9F090B26-ECFF-402F-A923-976B4488441D}" presName="sibTrans" presStyleLbl="sibTrans2D1" presStyleIdx="0" presStyleCnt="0"/>
      <dgm:spPr/>
    </dgm:pt>
    <dgm:pt modelId="{3550F3AE-2C7C-47FA-8D5F-1C5C93C077F1}" type="pres">
      <dgm:prSet presAssocID="{8980FA7E-46A8-47F5-9802-37F8D6B2BA83}" presName="compNode" presStyleCnt="0"/>
      <dgm:spPr/>
    </dgm:pt>
    <dgm:pt modelId="{52BAF1D0-A50C-4B17-A99F-CE0AF8B3AE9E}" type="pres">
      <dgm:prSet presAssocID="{8980FA7E-46A8-47F5-9802-37F8D6B2BA83}" presName="bkgdShape" presStyleLbl="node1" presStyleIdx="4" presStyleCnt="5"/>
      <dgm:spPr/>
    </dgm:pt>
    <dgm:pt modelId="{5EA66F05-9320-4A5B-85A6-4F051B2C85E0}" type="pres">
      <dgm:prSet presAssocID="{8980FA7E-46A8-47F5-9802-37F8D6B2BA83}" presName="nodeTx" presStyleLbl="node1" presStyleIdx="4" presStyleCnt="5">
        <dgm:presLayoutVars>
          <dgm:bulletEnabled val="1"/>
        </dgm:presLayoutVars>
      </dgm:prSet>
      <dgm:spPr/>
    </dgm:pt>
    <dgm:pt modelId="{8CF67896-9085-41E1-A6FF-6470F8AD0235}" type="pres">
      <dgm:prSet presAssocID="{8980FA7E-46A8-47F5-9802-37F8D6B2BA83}" presName="invisiNode" presStyleLbl="node1" presStyleIdx="4" presStyleCnt="5"/>
      <dgm:spPr/>
    </dgm:pt>
    <dgm:pt modelId="{282E04DB-DFBF-465F-9302-285320C62ABA}" type="pres">
      <dgm:prSet presAssocID="{8980FA7E-46A8-47F5-9802-37F8D6B2BA83}" presName="imagNode" presStyleLbl="fgImgPlace1" presStyleIdx="4" presStyleCnt="5"/>
      <dgm:spPr>
        <a:solidFill>
          <a:schemeClr val="accent6"/>
        </a:solidFill>
        <a:ln>
          <a:solidFill>
            <a:schemeClr val="accent6"/>
          </a:solidFill>
        </a:ln>
      </dgm:spPr>
    </dgm:pt>
  </dgm:ptLst>
  <dgm:cxnLst>
    <dgm:cxn modelId="{8706DF22-B3B1-463B-A8AF-C46384B01039}" type="presOf" srcId="{65478129-51EB-4409-8C62-2BFAFE557249}" destId="{36F58674-0D06-4C24-8B6E-3D31D5FD404A}" srcOrd="1" destOrd="0" presId="urn:microsoft.com/office/officeart/2005/8/layout/hList7"/>
    <dgm:cxn modelId="{26537E24-8F51-4CB2-BAD6-E9763A9D6B8C}" srcId="{000FC8FB-6106-4F05-9F49-1C7FAFBCC8E0}" destId="{72C7328A-E042-418A-855E-9DEE91B8464A}" srcOrd="2" destOrd="0" parTransId="{3ED2BD0E-60E0-4E67-9745-C49C6DD83DD0}" sibTransId="{E0E2D21B-413A-4861-8B5F-FDA0ABEBCC05}"/>
    <dgm:cxn modelId="{8A718F3D-AF3E-4A1A-B1E9-6B58C451397E}" type="presOf" srcId="{8980FA7E-46A8-47F5-9802-37F8D6B2BA83}" destId="{5EA66F05-9320-4A5B-85A6-4F051B2C85E0}" srcOrd="1" destOrd="0" presId="urn:microsoft.com/office/officeart/2005/8/layout/hList7"/>
    <dgm:cxn modelId="{24309E56-50F9-40BE-AA41-D8DBCCBD58B3}" type="presOf" srcId="{E0E2D21B-413A-4861-8B5F-FDA0ABEBCC05}" destId="{4A4C96DE-470C-4BE3-981F-35EFE10CE582}" srcOrd="0" destOrd="0" presId="urn:microsoft.com/office/officeart/2005/8/layout/hList7"/>
    <dgm:cxn modelId="{6753285F-AA95-4699-B9BF-9D7892F45B6E}" type="presOf" srcId="{DF8B4FF4-B163-46E7-90D1-C8EB7C23D165}" destId="{A9BF2DAB-B7E9-44D4-9199-EFB2145095E4}" srcOrd="0" destOrd="0" presId="urn:microsoft.com/office/officeart/2005/8/layout/hList7"/>
    <dgm:cxn modelId="{B5236976-7683-4C7F-8C8B-2B46C32BFE9B}" type="presOf" srcId="{72C7328A-E042-418A-855E-9DEE91B8464A}" destId="{B94DAE5A-4F11-47F0-BE62-9589B72FAA58}" srcOrd="0" destOrd="0" presId="urn:microsoft.com/office/officeart/2005/8/layout/hList7"/>
    <dgm:cxn modelId="{D5B67789-2D02-4C2C-A763-27952D49C9C9}" srcId="{000FC8FB-6106-4F05-9F49-1C7FAFBCC8E0}" destId="{DF8B4FF4-B163-46E7-90D1-C8EB7C23D165}" srcOrd="3" destOrd="0" parTransId="{1A4D8C78-1993-4997-A0C6-9C2EF376BC9F}" sibTransId="{9F090B26-ECFF-402F-A923-976B4488441D}"/>
    <dgm:cxn modelId="{D413BCA3-1223-4A5B-831D-A3BC5FD0FC65}" type="presOf" srcId="{72C7328A-E042-418A-855E-9DEE91B8464A}" destId="{34C3BEDE-B4F5-43D0-9E28-5D5477E9CAA5}" srcOrd="1" destOrd="0" presId="urn:microsoft.com/office/officeart/2005/8/layout/hList7"/>
    <dgm:cxn modelId="{673179A6-2302-443F-AAB7-184D9F15257D}" srcId="{000FC8FB-6106-4F05-9F49-1C7FAFBCC8E0}" destId="{4CB2672D-84FD-4975-8175-CF0CC6F1E930}" srcOrd="0" destOrd="0" parTransId="{C6F146A7-5D59-43EA-90D3-4AB5F4B16813}" sibTransId="{8A38F3A4-12C5-42C7-9D99-DB3DE2AB1692}"/>
    <dgm:cxn modelId="{6B7AF5AA-6DF0-48A0-A15A-C22AFFB554EA}" type="presOf" srcId="{0877C281-A0E2-4AF6-8B27-6489C86020CA}" destId="{54A8C380-7AD6-4774-AE17-08167F56C261}" srcOrd="0" destOrd="0" presId="urn:microsoft.com/office/officeart/2005/8/layout/hList7"/>
    <dgm:cxn modelId="{28EA14AB-4994-49E2-A77E-801E661480B0}" type="presOf" srcId="{8A38F3A4-12C5-42C7-9D99-DB3DE2AB1692}" destId="{8DA00500-2DCE-439D-9033-76027B2812AE}" srcOrd="0" destOrd="0" presId="urn:microsoft.com/office/officeart/2005/8/layout/hList7"/>
    <dgm:cxn modelId="{92B5C4C3-F6E7-4748-B5EC-83EDC9E7EE18}" type="presOf" srcId="{65478129-51EB-4409-8C62-2BFAFE557249}" destId="{548B59EE-4DAB-4DA1-987C-A10CC3465119}" srcOrd="0" destOrd="0" presId="urn:microsoft.com/office/officeart/2005/8/layout/hList7"/>
    <dgm:cxn modelId="{F9BEEFCA-5FAE-44DC-8AF4-6ACF33BFC645}" srcId="{000FC8FB-6106-4F05-9F49-1C7FAFBCC8E0}" destId="{65478129-51EB-4409-8C62-2BFAFE557249}" srcOrd="1" destOrd="0" parTransId="{5CDF15B5-BC10-4B93-8ACD-B2B1773C13EA}" sibTransId="{0877C281-A0E2-4AF6-8B27-6489C86020CA}"/>
    <dgm:cxn modelId="{46287CCB-A549-4A3C-9369-9C1AE73AE02E}" type="presOf" srcId="{000FC8FB-6106-4F05-9F49-1C7FAFBCC8E0}" destId="{CABE9CD1-72F0-4D98-95BC-5C9F2C5DE246}" srcOrd="0" destOrd="0" presId="urn:microsoft.com/office/officeart/2005/8/layout/hList7"/>
    <dgm:cxn modelId="{D70522CF-403C-434A-B2D1-3310792A23CD}" type="presOf" srcId="{DF8B4FF4-B163-46E7-90D1-C8EB7C23D165}" destId="{69B41F1B-D545-4F51-8843-7D6893C607C9}" srcOrd="1" destOrd="0" presId="urn:microsoft.com/office/officeart/2005/8/layout/hList7"/>
    <dgm:cxn modelId="{E37315D8-2E51-4575-B315-2283A2DCF35F}" srcId="{000FC8FB-6106-4F05-9F49-1C7FAFBCC8E0}" destId="{8980FA7E-46A8-47F5-9802-37F8D6B2BA83}" srcOrd="4" destOrd="0" parTransId="{3815BBA7-EEE0-472F-B2CF-0F698DE8E597}" sibTransId="{783631A4-ED0E-42A3-AA74-643C260B4AE7}"/>
    <dgm:cxn modelId="{F92A3DD8-924B-46E7-801F-14C3CE5241E6}" type="presOf" srcId="{4CB2672D-84FD-4975-8175-CF0CC6F1E930}" destId="{D9BD4A6D-0AEA-4858-81C3-922A3F0B9E5A}" srcOrd="0" destOrd="0" presId="urn:microsoft.com/office/officeart/2005/8/layout/hList7"/>
    <dgm:cxn modelId="{F24A4BD9-0E96-4E5C-8EB9-3D9022B40CD4}" type="presOf" srcId="{8980FA7E-46A8-47F5-9802-37F8D6B2BA83}" destId="{52BAF1D0-A50C-4B17-A99F-CE0AF8B3AE9E}" srcOrd="0" destOrd="0" presId="urn:microsoft.com/office/officeart/2005/8/layout/hList7"/>
    <dgm:cxn modelId="{269B34E8-6CBF-48B9-97E2-3B72E5582056}" type="presOf" srcId="{4CB2672D-84FD-4975-8175-CF0CC6F1E930}" destId="{30399CED-F5EA-4E21-B5F6-CB9BC7D5EA7D}" srcOrd="1" destOrd="0" presId="urn:microsoft.com/office/officeart/2005/8/layout/hList7"/>
    <dgm:cxn modelId="{886AE7F8-5BC2-466C-AFEC-568B83F03CF4}" type="presOf" srcId="{9F090B26-ECFF-402F-A923-976B4488441D}" destId="{587BBC7C-438F-48BB-B32E-6829028144CE}" srcOrd="0" destOrd="0" presId="urn:microsoft.com/office/officeart/2005/8/layout/hList7"/>
    <dgm:cxn modelId="{28AB01CA-9C5F-44AD-A71D-5A399B4758BB}" type="presParOf" srcId="{CABE9CD1-72F0-4D98-95BC-5C9F2C5DE246}" destId="{26696DE9-3834-4F62-8059-129F850F275E}" srcOrd="0" destOrd="0" presId="urn:microsoft.com/office/officeart/2005/8/layout/hList7"/>
    <dgm:cxn modelId="{743E5C9E-3FFD-4F90-8DF6-E530A8E75C3B}" type="presParOf" srcId="{CABE9CD1-72F0-4D98-95BC-5C9F2C5DE246}" destId="{1EBB088B-9AB3-40FF-B24F-87C9B0A8C0F8}" srcOrd="1" destOrd="0" presId="urn:microsoft.com/office/officeart/2005/8/layout/hList7"/>
    <dgm:cxn modelId="{ED00C8AF-5D1F-4108-AAF5-26A78FDB4E0A}" type="presParOf" srcId="{1EBB088B-9AB3-40FF-B24F-87C9B0A8C0F8}" destId="{5ADAD4E3-7E3D-4DB9-A3FA-A5F50F02613C}" srcOrd="0" destOrd="0" presId="urn:microsoft.com/office/officeart/2005/8/layout/hList7"/>
    <dgm:cxn modelId="{D91F63E9-6A38-490D-AE58-4C7405CBE37B}" type="presParOf" srcId="{5ADAD4E3-7E3D-4DB9-A3FA-A5F50F02613C}" destId="{D9BD4A6D-0AEA-4858-81C3-922A3F0B9E5A}" srcOrd="0" destOrd="0" presId="urn:microsoft.com/office/officeart/2005/8/layout/hList7"/>
    <dgm:cxn modelId="{CC6C319E-D880-4813-A326-8A6ACA5D3FA8}" type="presParOf" srcId="{5ADAD4E3-7E3D-4DB9-A3FA-A5F50F02613C}" destId="{30399CED-F5EA-4E21-B5F6-CB9BC7D5EA7D}" srcOrd="1" destOrd="0" presId="urn:microsoft.com/office/officeart/2005/8/layout/hList7"/>
    <dgm:cxn modelId="{323BD18A-57F2-40A5-BD97-D2AC1FE58FD9}" type="presParOf" srcId="{5ADAD4E3-7E3D-4DB9-A3FA-A5F50F02613C}" destId="{03763AF4-142D-4B0E-9389-E130E71B3C26}" srcOrd="2" destOrd="0" presId="urn:microsoft.com/office/officeart/2005/8/layout/hList7"/>
    <dgm:cxn modelId="{513D82BE-3F98-4656-BEA4-9AD49D0351E5}" type="presParOf" srcId="{5ADAD4E3-7E3D-4DB9-A3FA-A5F50F02613C}" destId="{3487E335-751B-4F13-B4D2-E9E487332ACA}" srcOrd="3" destOrd="0" presId="urn:microsoft.com/office/officeart/2005/8/layout/hList7"/>
    <dgm:cxn modelId="{EAC0B277-01FD-4FB5-87BB-3BA66F55D45B}" type="presParOf" srcId="{1EBB088B-9AB3-40FF-B24F-87C9B0A8C0F8}" destId="{8DA00500-2DCE-439D-9033-76027B2812AE}" srcOrd="1" destOrd="0" presId="urn:microsoft.com/office/officeart/2005/8/layout/hList7"/>
    <dgm:cxn modelId="{60E7C0C0-0350-4352-848A-C1D5CD8FFC26}" type="presParOf" srcId="{1EBB088B-9AB3-40FF-B24F-87C9B0A8C0F8}" destId="{1E119386-DE81-4BF4-9573-3968CFE212D6}" srcOrd="2" destOrd="0" presId="urn:microsoft.com/office/officeart/2005/8/layout/hList7"/>
    <dgm:cxn modelId="{F9E004AE-4F47-4665-9D7D-34F50A5462E4}" type="presParOf" srcId="{1E119386-DE81-4BF4-9573-3968CFE212D6}" destId="{548B59EE-4DAB-4DA1-987C-A10CC3465119}" srcOrd="0" destOrd="0" presId="urn:microsoft.com/office/officeart/2005/8/layout/hList7"/>
    <dgm:cxn modelId="{860E6433-0CF1-4611-B936-C400993DBD61}" type="presParOf" srcId="{1E119386-DE81-4BF4-9573-3968CFE212D6}" destId="{36F58674-0D06-4C24-8B6E-3D31D5FD404A}" srcOrd="1" destOrd="0" presId="urn:microsoft.com/office/officeart/2005/8/layout/hList7"/>
    <dgm:cxn modelId="{62C251A4-695C-4BAB-A996-AA28EB0D172B}" type="presParOf" srcId="{1E119386-DE81-4BF4-9573-3968CFE212D6}" destId="{828D44D9-9D34-43B3-990D-60BC98E34EBD}" srcOrd="2" destOrd="0" presId="urn:microsoft.com/office/officeart/2005/8/layout/hList7"/>
    <dgm:cxn modelId="{EC03F3E6-A1CF-4A2C-8FE6-F29E0583D634}" type="presParOf" srcId="{1E119386-DE81-4BF4-9573-3968CFE212D6}" destId="{35A085A9-F564-4FF7-A42E-92E7FAC6FCA9}" srcOrd="3" destOrd="0" presId="urn:microsoft.com/office/officeart/2005/8/layout/hList7"/>
    <dgm:cxn modelId="{896758D1-DD35-4E33-862E-9C3310CD4F68}" type="presParOf" srcId="{1EBB088B-9AB3-40FF-B24F-87C9B0A8C0F8}" destId="{54A8C380-7AD6-4774-AE17-08167F56C261}" srcOrd="3" destOrd="0" presId="urn:microsoft.com/office/officeart/2005/8/layout/hList7"/>
    <dgm:cxn modelId="{53B126B6-60BC-4268-9A41-A21B48C0508F}" type="presParOf" srcId="{1EBB088B-9AB3-40FF-B24F-87C9B0A8C0F8}" destId="{F2308AFB-C988-434A-AA75-49701443A078}" srcOrd="4" destOrd="0" presId="urn:microsoft.com/office/officeart/2005/8/layout/hList7"/>
    <dgm:cxn modelId="{823D7829-5912-423B-8417-AED6E35B602D}" type="presParOf" srcId="{F2308AFB-C988-434A-AA75-49701443A078}" destId="{B94DAE5A-4F11-47F0-BE62-9589B72FAA58}" srcOrd="0" destOrd="0" presId="urn:microsoft.com/office/officeart/2005/8/layout/hList7"/>
    <dgm:cxn modelId="{88A8363F-5DC7-4C1C-8083-5F4964DF5F13}" type="presParOf" srcId="{F2308AFB-C988-434A-AA75-49701443A078}" destId="{34C3BEDE-B4F5-43D0-9E28-5D5477E9CAA5}" srcOrd="1" destOrd="0" presId="urn:microsoft.com/office/officeart/2005/8/layout/hList7"/>
    <dgm:cxn modelId="{7BF85678-967B-4C33-8020-F69F8B1B39BB}" type="presParOf" srcId="{F2308AFB-C988-434A-AA75-49701443A078}" destId="{F15392B7-9825-4889-92B8-C0757E41EA40}" srcOrd="2" destOrd="0" presId="urn:microsoft.com/office/officeart/2005/8/layout/hList7"/>
    <dgm:cxn modelId="{D766A704-BF92-4271-A6D9-F352ED3C1CAE}" type="presParOf" srcId="{F2308AFB-C988-434A-AA75-49701443A078}" destId="{20C7A60A-0855-4B95-B9C1-A606A81DDD55}" srcOrd="3" destOrd="0" presId="urn:microsoft.com/office/officeart/2005/8/layout/hList7"/>
    <dgm:cxn modelId="{BCEF3D5F-B91C-49D7-AEED-C336D384128C}" type="presParOf" srcId="{1EBB088B-9AB3-40FF-B24F-87C9B0A8C0F8}" destId="{4A4C96DE-470C-4BE3-981F-35EFE10CE582}" srcOrd="5" destOrd="0" presId="urn:microsoft.com/office/officeart/2005/8/layout/hList7"/>
    <dgm:cxn modelId="{05D5A7FD-61AE-4319-836D-687015D25A30}" type="presParOf" srcId="{1EBB088B-9AB3-40FF-B24F-87C9B0A8C0F8}" destId="{D4F662E4-DD63-4EC9-8381-540B89C64C9C}" srcOrd="6" destOrd="0" presId="urn:microsoft.com/office/officeart/2005/8/layout/hList7"/>
    <dgm:cxn modelId="{5E9E2068-823E-428D-9EDF-81B575191364}" type="presParOf" srcId="{D4F662E4-DD63-4EC9-8381-540B89C64C9C}" destId="{A9BF2DAB-B7E9-44D4-9199-EFB2145095E4}" srcOrd="0" destOrd="0" presId="urn:microsoft.com/office/officeart/2005/8/layout/hList7"/>
    <dgm:cxn modelId="{28D37644-857C-4A65-8DBC-789F49A13FE2}" type="presParOf" srcId="{D4F662E4-DD63-4EC9-8381-540B89C64C9C}" destId="{69B41F1B-D545-4F51-8843-7D6893C607C9}" srcOrd="1" destOrd="0" presId="urn:microsoft.com/office/officeart/2005/8/layout/hList7"/>
    <dgm:cxn modelId="{EF32B00C-565F-4C77-97BA-9B868EC4DBD4}" type="presParOf" srcId="{D4F662E4-DD63-4EC9-8381-540B89C64C9C}" destId="{E4DDA5BA-8400-4852-8971-BAD4E7B235E1}" srcOrd="2" destOrd="0" presId="urn:microsoft.com/office/officeart/2005/8/layout/hList7"/>
    <dgm:cxn modelId="{43843420-54D7-4475-9433-E6E1B02CE008}" type="presParOf" srcId="{D4F662E4-DD63-4EC9-8381-540B89C64C9C}" destId="{18175666-BC17-4471-A8BF-22FD633275FA}" srcOrd="3" destOrd="0" presId="urn:microsoft.com/office/officeart/2005/8/layout/hList7"/>
    <dgm:cxn modelId="{7E674DD2-30C9-4469-B72F-5BEC03A94180}" type="presParOf" srcId="{1EBB088B-9AB3-40FF-B24F-87C9B0A8C0F8}" destId="{587BBC7C-438F-48BB-B32E-6829028144CE}" srcOrd="7" destOrd="0" presId="urn:microsoft.com/office/officeart/2005/8/layout/hList7"/>
    <dgm:cxn modelId="{D130E468-870C-426A-A267-BA4EB165FC00}" type="presParOf" srcId="{1EBB088B-9AB3-40FF-B24F-87C9B0A8C0F8}" destId="{3550F3AE-2C7C-47FA-8D5F-1C5C93C077F1}" srcOrd="8" destOrd="0" presId="urn:microsoft.com/office/officeart/2005/8/layout/hList7"/>
    <dgm:cxn modelId="{5689D2B3-FB6D-46C1-B73E-2EA9E1F71EF2}" type="presParOf" srcId="{3550F3AE-2C7C-47FA-8D5F-1C5C93C077F1}" destId="{52BAF1D0-A50C-4B17-A99F-CE0AF8B3AE9E}" srcOrd="0" destOrd="0" presId="urn:microsoft.com/office/officeart/2005/8/layout/hList7"/>
    <dgm:cxn modelId="{BCD9340C-86DA-4B87-8D49-265686DF6CF0}" type="presParOf" srcId="{3550F3AE-2C7C-47FA-8D5F-1C5C93C077F1}" destId="{5EA66F05-9320-4A5B-85A6-4F051B2C85E0}" srcOrd="1" destOrd="0" presId="urn:microsoft.com/office/officeart/2005/8/layout/hList7"/>
    <dgm:cxn modelId="{7EDFA7B5-B970-4BAD-97FC-3AADCC1FFC0A}" type="presParOf" srcId="{3550F3AE-2C7C-47FA-8D5F-1C5C93C077F1}" destId="{8CF67896-9085-41E1-A6FF-6470F8AD0235}" srcOrd="2" destOrd="0" presId="urn:microsoft.com/office/officeart/2005/8/layout/hList7"/>
    <dgm:cxn modelId="{399523D2-47D2-46BA-8A13-FBA83FBDCE20}" type="presParOf" srcId="{3550F3AE-2C7C-47FA-8D5F-1C5C93C077F1}" destId="{282E04DB-DFBF-465F-9302-285320C62AB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1A154A-60E8-464F-A9DA-EAD6B18FA22D}" type="doc">
      <dgm:prSet loTypeId="urn:microsoft.com/office/officeart/2005/8/layout/pList1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D170369-33FD-4EE6-98C8-7CD5FAA8AEE3}">
      <dgm:prSet phldrT="[Texto]" custT="1"/>
      <dgm:spPr/>
      <dgm:t>
        <a:bodyPr/>
        <a:lstStyle/>
        <a:p>
          <a:r>
            <a:rPr lang="es-ES" sz="1200" dirty="0" err="1">
              <a:latin typeface="+mj-lt"/>
              <a:cs typeface="Arial" panose="020B0604020202020204" pitchFamily="34" charset="0"/>
            </a:rPr>
            <a:t>Improving</a:t>
          </a:r>
          <a:r>
            <a:rPr lang="es-ES" sz="1200" dirty="0">
              <a:latin typeface="+mj-lt"/>
              <a:cs typeface="Arial" panose="020B0604020202020204" pitchFamily="34" charset="0"/>
            </a:rPr>
            <a:t> </a:t>
          </a:r>
          <a:r>
            <a:rPr lang="es-ES" sz="1200" dirty="0" err="1">
              <a:latin typeface="+mj-lt"/>
              <a:cs typeface="Arial" panose="020B0604020202020204" pitchFamily="34" charset="0"/>
            </a:rPr>
            <a:t>governance</a:t>
          </a:r>
          <a:r>
            <a:rPr lang="es-ES" sz="1200" dirty="0">
              <a:latin typeface="+mj-lt"/>
              <a:cs typeface="Arial" panose="020B0604020202020204" pitchFamily="34" charset="0"/>
            </a:rPr>
            <a:t> in LULUCF sector</a:t>
          </a:r>
        </a:p>
      </dgm:t>
    </dgm:pt>
    <dgm:pt modelId="{89B81991-8ADA-4118-9CE5-DAA9F72C33C6}" type="parTrans" cxnId="{3381FC6E-06FF-410F-958F-D94BF84C65E6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49F5A0E8-7459-4D94-BC27-1BB73E0278C6}" type="sibTrans" cxnId="{3381FC6E-06FF-410F-958F-D94BF84C65E6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DFDAFAA0-683D-4D3E-BB07-285CBA434C13}">
      <dgm:prSet custT="1"/>
      <dgm:spPr/>
      <dgm:t>
        <a:bodyPr/>
        <a:lstStyle/>
        <a:p>
          <a:r>
            <a:rPr lang="es-ES" sz="1200" dirty="0" err="1">
              <a:latin typeface="+mj-lt"/>
              <a:cs typeface="Arial" panose="020B0604020202020204" pitchFamily="34" charset="0"/>
            </a:rPr>
            <a:t>Increase</a:t>
          </a:r>
          <a:r>
            <a:rPr lang="es-ES" sz="1200" dirty="0">
              <a:latin typeface="+mj-lt"/>
              <a:cs typeface="Arial" panose="020B0604020202020204" pitchFamily="34" charset="0"/>
            </a:rPr>
            <a:t> of </a:t>
          </a:r>
          <a:r>
            <a:rPr lang="es-ES" sz="1200" dirty="0" err="1">
              <a:latin typeface="+mj-lt"/>
              <a:cs typeface="Arial" panose="020B0604020202020204" pitchFamily="34" charset="0"/>
            </a:rPr>
            <a:t>forested</a:t>
          </a:r>
          <a:r>
            <a:rPr lang="es-ES" sz="1200" dirty="0">
              <a:latin typeface="+mj-lt"/>
              <a:cs typeface="Arial" panose="020B0604020202020204" pitchFamily="34" charset="0"/>
            </a:rPr>
            <a:t>/</a:t>
          </a:r>
          <a:r>
            <a:rPr lang="es-ES" sz="1200" dirty="0" err="1">
              <a:latin typeface="+mj-lt"/>
              <a:cs typeface="Arial" panose="020B0604020202020204" pitchFamily="34" charset="0"/>
            </a:rPr>
            <a:t>reforested</a:t>
          </a:r>
          <a:r>
            <a:rPr lang="es-ES" sz="1200" dirty="0">
              <a:latin typeface="+mj-lt"/>
              <a:cs typeface="Arial" panose="020B0604020202020204" pitchFamily="34" charset="0"/>
            </a:rPr>
            <a:t> </a:t>
          </a:r>
          <a:r>
            <a:rPr lang="es-ES" sz="1200" dirty="0" err="1">
              <a:latin typeface="+mj-lt"/>
              <a:cs typeface="Arial" panose="020B0604020202020204" pitchFamily="34" charset="0"/>
            </a:rPr>
            <a:t>areas</a:t>
          </a:r>
          <a:endParaRPr lang="es-ES" sz="1200" dirty="0">
            <a:latin typeface="+mj-lt"/>
            <a:cs typeface="Arial" panose="020B0604020202020204" pitchFamily="34" charset="0"/>
          </a:endParaRPr>
        </a:p>
      </dgm:t>
    </dgm:pt>
    <dgm:pt modelId="{9E357AC4-8271-4EEA-86F6-0C3E334EDCC1}" type="parTrans" cxnId="{53A69E83-7771-4C90-870E-449FB83BDE15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C9B5BB5F-A808-4FD4-8BBE-ED883CBABA82}" type="sibTrans" cxnId="{53A69E83-7771-4C90-870E-449FB83BDE15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71BF47DB-1149-4D4B-BC03-053E26E52255}">
      <dgm:prSet custT="1"/>
      <dgm:spPr/>
      <dgm:t>
        <a:bodyPr/>
        <a:lstStyle/>
        <a:p>
          <a:r>
            <a:rPr lang="es-ES" sz="1200" dirty="0" err="1">
              <a:latin typeface="+mj-lt"/>
              <a:cs typeface="Arial" panose="020B0604020202020204" pitchFamily="34" charset="0"/>
            </a:rPr>
            <a:t>Increase</a:t>
          </a:r>
          <a:r>
            <a:rPr lang="es-ES" sz="1200" dirty="0">
              <a:latin typeface="+mj-lt"/>
              <a:cs typeface="Arial" panose="020B0604020202020204" pitchFamily="34" charset="0"/>
            </a:rPr>
            <a:t> of </a:t>
          </a:r>
          <a:r>
            <a:rPr lang="es-ES" sz="1200" dirty="0" err="1">
              <a:latin typeface="+mj-lt"/>
              <a:cs typeface="Arial" panose="020B0604020202020204" pitchFamily="34" charset="0"/>
            </a:rPr>
            <a:t>forest</a:t>
          </a:r>
          <a:r>
            <a:rPr lang="es-ES" sz="1200" dirty="0">
              <a:latin typeface="+mj-lt"/>
              <a:cs typeface="Arial" panose="020B0604020202020204" pitchFamily="34" charset="0"/>
            </a:rPr>
            <a:t> </a:t>
          </a:r>
          <a:r>
            <a:rPr lang="es-ES" sz="1200" dirty="0" err="1">
              <a:latin typeface="+mj-lt"/>
              <a:cs typeface="Arial" panose="020B0604020202020204" pitchFamily="34" charset="0"/>
            </a:rPr>
            <a:t>areas</a:t>
          </a:r>
          <a:r>
            <a:rPr lang="es-ES" sz="1200" dirty="0">
              <a:latin typeface="+mj-lt"/>
              <a:cs typeface="Arial" panose="020B0604020202020204" pitchFamily="34" charset="0"/>
            </a:rPr>
            <a:t> </a:t>
          </a:r>
          <a:r>
            <a:rPr lang="es-ES" sz="1200" dirty="0" err="1"/>
            <a:t>managed</a:t>
          </a:r>
          <a:r>
            <a:rPr lang="es-ES" sz="1200" dirty="0"/>
            <a:t> </a:t>
          </a:r>
          <a:r>
            <a:rPr lang="es-ES" sz="1200" dirty="0" err="1"/>
            <a:t>through</a:t>
          </a:r>
          <a:r>
            <a:rPr lang="es-ES" sz="1200" dirty="0"/>
            <a:t> </a:t>
          </a:r>
          <a:r>
            <a:rPr lang="es-ES" sz="1200" dirty="0" err="1"/>
            <a:t>sustainability</a:t>
          </a:r>
          <a:r>
            <a:rPr lang="es-ES" sz="1200" dirty="0"/>
            <a:t> </a:t>
          </a:r>
          <a:r>
            <a:rPr lang="es-ES" sz="1200" dirty="0" err="1"/>
            <a:t>standards</a:t>
          </a:r>
          <a:endParaRPr lang="es-ES" sz="1200" dirty="0">
            <a:latin typeface="+mj-lt"/>
            <a:cs typeface="Arial" panose="020B0604020202020204" pitchFamily="34" charset="0"/>
          </a:endParaRPr>
        </a:p>
      </dgm:t>
    </dgm:pt>
    <dgm:pt modelId="{AA399E28-44A5-4C8F-B21F-3CCE98D9C72D}" type="parTrans" cxnId="{1A881661-98C6-49CA-B860-1BC93C539F1E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8632A861-3570-4738-A641-BF1D5D1D5B6B}" type="sibTrans" cxnId="{1A881661-98C6-49CA-B860-1BC93C539F1E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41294498-426F-4EA4-A791-C0F24EC315E2}">
      <dgm:prSet custT="1"/>
      <dgm:spPr/>
      <dgm:t>
        <a:bodyPr/>
        <a:lstStyle/>
        <a:p>
          <a:r>
            <a:rPr lang="en-US" sz="1200" dirty="0"/>
            <a:t>Improving soil protection against erosion at a local scale</a:t>
          </a:r>
          <a:br>
            <a:rPr lang="en-US" sz="1200" dirty="0"/>
          </a:br>
          <a:br>
            <a:rPr lang="en-US" sz="1200" dirty="0"/>
          </a:br>
          <a:endParaRPr lang="es-ES" sz="1200" dirty="0">
            <a:latin typeface="+mj-lt"/>
            <a:cs typeface="Arial" panose="020B0604020202020204" pitchFamily="34" charset="0"/>
          </a:endParaRPr>
        </a:p>
      </dgm:t>
    </dgm:pt>
    <dgm:pt modelId="{76CCADA6-7E02-4BAF-AA96-491232DE12F7}" type="parTrans" cxnId="{5DF4F1B9-C181-4D31-AFB9-14B48C9CFDEB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BD965D7C-2AFB-4A6C-A9F2-B425803E6364}" type="sibTrans" cxnId="{5DF4F1B9-C181-4D31-AFB9-14B48C9CFDEB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92FAF279-289A-49C1-BCB7-155407390710}">
      <dgm:prSet custT="1"/>
      <dgm:spPr/>
      <dgm:t>
        <a:bodyPr/>
        <a:lstStyle/>
        <a:p>
          <a:r>
            <a:rPr lang="en-US" sz="1200" dirty="0"/>
            <a:t>Water regulation at local level</a:t>
          </a:r>
          <a:endParaRPr lang="es-ES" sz="1200" dirty="0">
            <a:latin typeface="+mj-lt"/>
            <a:cs typeface="Arial" panose="020B0604020202020204" pitchFamily="34" charset="0"/>
          </a:endParaRPr>
        </a:p>
      </dgm:t>
    </dgm:pt>
    <dgm:pt modelId="{1425429F-799E-4E8B-BCC1-DF06AD6C2C37}" type="parTrans" cxnId="{1EFAA8A7-4556-4301-BBEC-0307A56D4DA0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B4AABA41-1EB3-46CC-ABC9-AFFDF51AE500}" type="sibTrans" cxnId="{1EFAA8A7-4556-4301-BBEC-0307A56D4DA0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605848A7-C0CC-4616-9EAA-9684753A88A9}">
      <dgm:prSet custT="1"/>
      <dgm:spPr/>
      <dgm:t>
        <a:bodyPr/>
        <a:lstStyle/>
        <a:p>
          <a:r>
            <a:rPr lang="en-US" sz="1200" dirty="0"/>
            <a:t>Biodiversity and natural habitats conservation</a:t>
          </a:r>
          <a:endParaRPr lang="es-ES" sz="1200" dirty="0">
            <a:latin typeface="+mj-lt"/>
            <a:cs typeface="Arial" panose="020B0604020202020204" pitchFamily="34" charset="0"/>
          </a:endParaRPr>
        </a:p>
      </dgm:t>
    </dgm:pt>
    <dgm:pt modelId="{3741C943-27FE-4772-B0BA-F49D42B325C4}" type="parTrans" cxnId="{DDFB5E9D-20D9-4B32-B372-79E882CE7608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021B2F2D-06CC-4ECE-ADF0-8FF1BDBD1C49}" type="sibTrans" cxnId="{DDFB5E9D-20D9-4B32-B372-79E882CE7608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10DD1722-1964-43DA-ADD5-C70FA440D8E6}">
      <dgm:prSet custT="1"/>
      <dgm:spPr/>
      <dgm:t>
        <a:bodyPr/>
        <a:lstStyle/>
        <a:p>
          <a:r>
            <a:rPr lang="es-ES" sz="1200" dirty="0" err="1"/>
            <a:t>Decreased</a:t>
          </a:r>
          <a:r>
            <a:rPr lang="es-ES" sz="1200" dirty="0"/>
            <a:t> </a:t>
          </a:r>
          <a:r>
            <a:rPr lang="es-ES" sz="1200" dirty="0" err="1"/>
            <a:t>fire</a:t>
          </a:r>
          <a:r>
            <a:rPr lang="es-ES" sz="1200" dirty="0"/>
            <a:t> </a:t>
          </a:r>
          <a:r>
            <a:rPr lang="es-ES" sz="1200" dirty="0" err="1"/>
            <a:t>risk</a:t>
          </a:r>
          <a:endParaRPr lang="es-ES" sz="1200" dirty="0">
            <a:latin typeface="+mj-lt"/>
            <a:cs typeface="Arial" panose="020B0604020202020204" pitchFamily="34" charset="0"/>
          </a:endParaRPr>
        </a:p>
      </dgm:t>
    </dgm:pt>
    <dgm:pt modelId="{89AAF1E0-D3F6-4617-876A-237BCD99556B}" type="parTrans" cxnId="{EF718B69-CD0A-42A4-8FA7-C04B7AB905FF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1F2AE925-6E91-4626-80CA-F7D867C9E9F6}" type="sibTrans" cxnId="{EF718B69-CD0A-42A4-8FA7-C04B7AB905FF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C5E856C4-61DE-49D3-BD49-5273244140F4}">
      <dgm:prSet custT="1"/>
      <dgm:spPr/>
      <dgm:t>
        <a:bodyPr/>
        <a:lstStyle/>
        <a:p>
          <a:r>
            <a:rPr lang="es-ES" sz="1200" dirty="0" err="1">
              <a:latin typeface="+mj-lt"/>
              <a:cs typeface="Arial" panose="020B0604020202020204" pitchFamily="34" charset="0"/>
            </a:rPr>
            <a:t>Reduction</a:t>
          </a:r>
          <a:r>
            <a:rPr lang="es-ES" sz="1200" dirty="0">
              <a:latin typeface="+mj-lt"/>
              <a:cs typeface="Arial" panose="020B0604020202020204" pitchFamily="34" charset="0"/>
            </a:rPr>
            <a:t> </a:t>
          </a:r>
          <a:r>
            <a:rPr lang="es-ES" sz="1200" dirty="0" err="1">
              <a:latin typeface="+mj-lt"/>
              <a:cs typeface="Arial" panose="020B0604020202020204" pitchFamily="34" charset="0"/>
            </a:rPr>
            <a:t>of</a:t>
          </a:r>
          <a:r>
            <a:rPr lang="es-ES" sz="1200" dirty="0">
              <a:latin typeface="+mj-lt"/>
              <a:cs typeface="Arial" panose="020B0604020202020204" pitchFamily="34" charset="0"/>
            </a:rPr>
            <a:t> </a:t>
          </a:r>
          <a:r>
            <a:rPr lang="es-ES" sz="1200" dirty="0"/>
            <a:t>GHG </a:t>
          </a:r>
          <a:r>
            <a:rPr lang="es-ES" sz="1200" dirty="0" err="1"/>
            <a:t>emissions</a:t>
          </a:r>
          <a:r>
            <a:rPr lang="es-ES" sz="1200" dirty="0"/>
            <a:t> </a:t>
          </a:r>
          <a:endParaRPr lang="es-ES" sz="1200" dirty="0">
            <a:latin typeface="+mj-lt"/>
            <a:cs typeface="Arial" panose="020B0604020202020204" pitchFamily="34" charset="0"/>
          </a:endParaRPr>
        </a:p>
      </dgm:t>
    </dgm:pt>
    <dgm:pt modelId="{826E8A29-3CBA-4392-A466-D43845A52AB0}" type="parTrans" cxnId="{0A803811-505D-4282-8569-D88732D39E7D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58208363-2054-444E-9334-03F659E55FEA}" type="sibTrans" cxnId="{0A803811-505D-4282-8569-D88732D39E7D}">
      <dgm:prSet/>
      <dgm:spPr/>
      <dgm:t>
        <a:bodyPr/>
        <a:lstStyle/>
        <a:p>
          <a:endParaRPr lang="es-ES" sz="3200">
            <a:latin typeface="+mj-lt"/>
            <a:cs typeface="Arial" panose="020B0604020202020204" pitchFamily="34" charset="0"/>
          </a:endParaRPr>
        </a:p>
      </dgm:t>
    </dgm:pt>
    <dgm:pt modelId="{E590EDC0-3952-49CE-A733-F817AF977422}" type="pres">
      <dgm:prSet presAssocID="{1A1A154A-60E8-464F-A9DA-EAD6B18FA22D}" presName="Name0" presStyleCnt="0">
        <dgm:presLayoutVars>
          <dgm:dir/>
          <dgm:resizeHandles val="exact"/>
        </dgm:presLayoutVars>
      </dgm:prSet>
      <dgm:spPr/>
    </dgm:pt>
    <dgm:pt modelId="{E8354549-A928-4F16-A6AF-7CD930174D25}" type="pres">
      <dgm:prSet presAssocID="{2D170369-33FD-4EE6-98C8-7CD5FAA8AEE3}" presName="compNode" presStyleCnt="0"/>
      <dgm:spPr/>
    </dgm:pt>
    <dgm:pt modelId="{72592A3A-ED6B-4C84-A584-B9A8A3555E50}" type="pres">
      <dgm:prSet presAssocID="{2D170369-33FD-4EE6-98C8-7CD5FAA8AEE3}" presName="pictRect" presStyleLbl="node1" presStyleIdx="0" presStyleCnt="8" custScaleX="68972"/>
      <dgm:spPr>
        <a:prstGeom prst="ellipse">
          <a:avLst/>
        </a:prstGeom>
        <a:blipFill rotWithShape="1">
          <a:blip xmlns:r="http://schemas.openxmlformats.org/officeDocument/2006/relationships" r:embed="rId1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B6ECE4E-8DD5-4670-8CD6-A098A05D5D68}" type="pres">
      <dgm:prSet presAssocID="{2D170369-33FD-4EE6-98C8-7CD5FAA8AEE3}" presName="textRect" presStyleLbl="revTx" presStyleIdx="0" presStyleCnt="8">
        <dgm:presLayoutVars>
          <dgm:bulletEnabled val="1"/>
        </dgm:presLayoutVars>
      </dgm:prSet>
      <dgm:spPr/>
    </dgm:pt>
    <dgm:pt modelId="{593DBF55-8614-4785-BE80-799A7C9D027A}" type="pres">
      <dgm:prSet presAssocID="{49F5A0E8-7459-4D94-BC27-1BB73E0278C6}" presName="sibTrans" presStyleLbl="sibTrans2D1" presStyleIdx="0" presStyleCnt="0"/>
      <dgm:spPr/>
    </dgm:pt>
    <dgm:pt modelId="{AA24F105-FAC6-442F-89EF-B8424CD8E523}" type="pres">
      <dgm:prSet presAssocID="{DFDAFAA0-683D-4D3E-BB07-285CBA434C13}" presName="compNode" presStyleCnt="0"/>
      <dgm:spPr/>
    </dgm:pt>
    <dgm:pt modelId="{454B5966-2E7B-4BDF-BE04-3F6EB19F4BAE}" type="pres">
      <dgm:prSet presAssocID="{DFDAFAA0-683D-4D3E-BB07-285CBA434C13}" presName="pictRect" presStyleLbl="node1" presStyleIdx="1" presStyleCnt="8" custScaleX="68972"/>
      <dgm:spPr>
        <a:prstGeom prst="ellipse">
          <a:avLst/>
        </a:prstGeom>
        <a:blipFill rotWithShape="1">
          <a:blip xmlns:r="http://schemas.openxmlformats.org/officeDocument/2006/relationships"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4669179-E21F-4FB1-ABDB-A4EAA796E5E6}" type="pres">
      <dgm:prSet presAssocID="{DFDAFAA0-683D-4D3E-BB07-285CBA434C13}" presName="textRect" presStyleLbl="revTx" presStyleIdx="1" presStyleCnt="8">
        <dgm:presLayoutVars>
          <dgm:bulletEnabled val="1"/>
        </dgm:presLayoutVars>
      </dgm:prSet>
      <dgm:spPr/>
    </dgm:pt>
    <dgm:pt modelId="{370CB188-FBDE-4665-A7FE-FAE2F13B65E2}" type="pres">
      <dgm:prSet presAssocID="{C9B5BB5F-A808-4FD4-8BBE-ED883CBABA82}" presName="sibTrans" presStyleLbl="sibTrans2D1" presStyleIdx="0" presStyleCnt="0"/>
      <dgm:spPr/>
    </dgm:pt>
    <dgm:pt modelId="{504650BF-8B89-47CE-AF04-39F407381416}" type="pres">
      <dgm:prSet presAssocID="{71BF47DB-1149-4D4B-BC03-053E26E52255}" presName="compNode" presStyleCnt="0"/>
      <dgm:spPr/>
    </dgm:pt>
    <dgm:pt modelId="{7BD22B75-F23A-4288-A32D-88EAF072D676}" type="pres">
      <dgm:prSet presAssocID="{71BF47DB-1149-4D4B-BC03-053E26E52255}" presName="pictRect" presStyleLbl="node1" presStyleIdx="2" presStyleCnt="8" custScaleX="68972"/>
      <dgm:spPr>
        <a:prstGeom prst="ellipse">
          <a:avLst/>
        </a:prstGeom>
        <a:blipFill rotWithShape="1">
          <a:blip xmlns:r="http://schemas.openxmlformats.org/officeDocument/2006/relationships"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2CA9FA7-5C7E-4C89-A7AC-DDC4115FD1FD}" type="pres">
      <dgm:prSet presAssocID="{71BF47DB-1149-4D4B-BC03-053E26E52255}" presName="textRect" presStyleLbl="revTx" presStyleIdx="2" presStyleCnt="8">
        <dgm:presLayoutVars>
          <dgm:bulletEnabled val="1"/>
        </dgm:presLayoutVars>
      </dgm:prSet>
      <dgm:spPr/>
    </dgm:pt>
    <dgm:pt modelId="{10B4832B-5DE1-4449-8022-33E14502437D}" type="pres">
      <dgm:prSet presAssocID="{8632A861-3570-4738-A641-BF1D5D1D5B6B}" presName="sibTrans" presStyleLbl="sibTrans2D1" presStyleIdx="0" presStyleCnt="0"/>
      <dgm:spPr/>
    </dgm:pt>
    <dgm:pt modelId="{EDD94B7E-15B8-47B6-A7D3-0848E0D71F3D}" type="pres">
      <dgm:prSet presAssocID="{41294498-426F-4EA4-A791-C0F24EC315E2}" presName="compNode" presStyleCnt="0"/>
      <dgm:spPr/>
    </dgm:pt>
    <dgm:pt modelId="{0C4B599D-16D9-4A7E-A103-5C63D6AC4D95}" type="pres">
      <dgm:prSet presAssocID="{41294498-426F-4EA4-A791-C0F24EC315E2}" presName="pictRect" presStyleLbl="node1" presStyleIdx="3" presStyleCnt="8" custScaleX="68972"/>
      <dgm:spPr>
        <a:prstGeom prst="ellipse">
          <a:avLst/>
        </a:prstGeom>
        <a:blipFill rotWithShape="1">
          <a:blip xmlns:r="http://schemas.openxmlformats.org/officeDocument/2006/relationships"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8493BD7-11E7-43C2-A929-E745FA1D49E4}" type="pres">
      <dgm:prSet presAssocID="{41294498-426F-4EA4-A791-C0F24EC315E2}" presName="textRect" presStyleLbl="revTx" presStyleIdx="3" presStyleCnt="8">
        <dgm:presLayoutVars>
          <dgm:bulletEnabled val="1"/>
        </dgm:presLayoutVars>
      </dgm:prSet>
      <dgm:spPr/>
    </dgm:pt>
    <dgm:pt modelId="{DF1DB8F8-F45C-4739-965E-BD62C5A8AEEA}" type="pres">
      <dgm:prSet presAssocID="{BD965D7C-2AFB-4A6C-A9F2-B425803E6364}" presName="sibTrans" presStyleLbl="sibTrans2D1" presStyleIdx="0" presStyleCnt="0"/>
      <dgm:spPr/>
    </dgm:pt>
    <dgm:pt modelId="{66A93D7B-A334-48BF-8A66-DD553017083F}" type="pres">
      <dgm:prSet presAssocID="{92FAF279-289A-49C1-BCB7-155407390710}" presName="compNode" presStyleCnt="0"/>
      <dgm:spPr/>
    </dgm:pt>
    <dgm:pt modelId="{C1FB7C77-285E-453B-AC9C-081EE16A3D8D}" type="pres">
      <dgm:prSet presAssocID="{92FAF279-289A-49C1-BCB7-155407390710}" presName="pictRect" presStyleLbl="node1" presStyleIdx="4" presStyleCnt="8" custScaleX="68972"/>
      <dgm:spPr>
        <a:prstGeom prst="ellipse">
          <a:avLst/>
        </a:prstGeom>
        <a:blipFill rotWithShape="1">
          <a:blip xmlns:r="http://schemas.openxmlformats.org/officeDocument/2006/relationships"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E6E0509-EE94-41E3-B6E4-4E230B8DFBAB}" type="pres">
      <dgm:prSet presAssocID="{92FAF279-289A-49C1-BCB7-155407390710}" presName="textRect" presStyleLbl="revTx" presStyleIdx="4" presStyleCnt="8">
        <dgm:presLayoutVars>
          <dgm:bulletEnabled val="1"/>
        </dgm:presLayoutVars>
      </dgm:prSet>
      <dgm:spPr/>
    </dgm:pt>
    <dgm:pt modelId="{9C59467D-7EB8-4DB3-B424-CB7FD90AB9DE}" type="pres">
      <dgm:prSet presAssocID="{B4AABA41-1EB3-46CC-ABC9-AFFDF51AE500}" presName="sibTrans" presStyleLbl="sibTrans2D1" presStyleIdx="0" presStyleCnt="0"/>
      <dgm:spPr/>
    </dgm:pt>
    <dgm:pt modelId="{947A68A9-D88C-4FA0-8375-3BA94DA05380}" type="pres">
      <dgm:prSet presAssocID="{605848A7-C0CC-4616-9EAA-9684753A88A9}" presName="compNode" presStyleCnt="0"/>
      <dgm:spPr/>
    </dgm:pt>
    <dgm:pt modelId="{B32A52D1-CBED-48D3-98F3-98022F15E174}" type="pres">
      <dgm:prSet presAssocID="{605848A7-C0CC-4616-9EAA-9684753A88A9}" presName="pictRect" presStyleLbl="node1" presStyleIdx="5" presStyleCnt="8" custScaleX="68972"/>
      <dgm:spPr>
        <a:prstGeom prst="ellipse">
          <a:avLst/>
        </a:prstGeom>
        <a:blipFill rotWithShape="1">
          <a:blip xmlns:r="http://schemas.openxmlformats.org/officeDocument/2006/relationships"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0599DAA-9400-4BC8-B1C4-A00DB022A4C9}" type="pres">
      <dgm:prSet presAssocID="{605848A7-C0CC-4616-9EAA-9684753A88A9}" presName="textRect" presStyleLbl="revTx" presStyleIdx="5" presStyleCnt="8">
        <dgm:presLayoutVars>
          <dgm:bulletEnabled val="1"/>
        </dgm:presLayoutVars>
      </dgm:prSet>
      <dgm:spPr/>
    </dgm:pt>
    <dgm:pt modelId="{DC269677-1CA0-40AF-AD8F-5B3BDA2A99B8}" type="pres">
      <dgm:prSet presAssocID="{021B2F2D-06CC-4ECE-ADF0-8FF1BDBD1C49}" presName="sibTrans" presStyleLbl="sibTrans2D1" presStyleIdx="0" presStyleCnt="0"/>
      <dgm:spPr/>
    </dgm:pt>
    <dgm:pt modelId="{36DE2242-6218-449F-B85A-330BE94C3283}" type="pres">
      <dgm:prSet presAssocID="{10DD1722-1964-43DA-ADD5-C70FA440D8E6}" presName="compNode" presStyleCnt="0"/>
      <dgm:spPr/>
    </dgm:pt>
    <dgm:pt modelId="{264C9F86-40F6-4922-9703-535ED6881A08}" type="pres">
      <dgm:prSet presAssocID="{10DD1722-1964-43DA-ADD5-C70FA440D8E6}" presName="pictRect" presStyleLbl="node1" presStyleIdx="6" presStyleCnt="8" custScaleX="68972"/>
      <dgm:spPr>
        <a:prstGeom prst="ellipse">
          <a:avLst/>
        </a:prstGeom>
        <a:blipFill rotWithShape="1">
          <a:blip xmlns:r="http://schemas.openxmlformats.org/officeDocument/2006/relationships"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6A0E33B-CBBB-4229-B19B-1C7B49FF3B3F}" type="pres">
      <dgm:prSet presAssocID="{10DD1722-1964-43DA-ADD5-C70FA440D8E6}" presName="textRect" presStyleLbl="revTx" presStyleIdx="6" presStyleCnt="8">
        <dgm:presLayoutVars>
          <dgm:bulletEnabled val="1"/>
        </dgm:presLayoutVars>
      </dgm:prSet>
      <dgm:spPr/>
    </dgm:pt>
    <dgm:pt modelId="{E6A87813-D92C-4D42-AC36-210779391C12}" type="pres">
      <dgm:prSet presAssocID="{1F2AE925-6E91-4626-80CA-F7D867C9E9F6}" presName="sibTrans" presStyleLbl="sibTrans2D1" presStyleIdx="0" presStyleCnt="0"/>
      <dgm:spPr/>
    </dgm:pt>
    <dgm:pt modelId="{14E87BCB-8A0F-4F22-B67C-57D539C9F2D1}" type="pres">
      <dgm:prSet presAssocID="{C5E856C4-61DE-49D3-BD49-5273244140F4}" presName="compNode" presStyleCnt="0"/>
      <dgm:spPr/>
    </dgm:pt>
    <dgm:pt modelId="{B5DFF859-16DA-40B2-9034-3D093723E609}" type="pres">
      <dgm:prSet presAssocID="{C5E856C4-61DE-49D3-BD49-5273244140F4}" presName="pictRect" presStyleLbl="node1" presStyleIdx="7" presStyleCnt="8" custScaleX="68972"/>
      <dgm:spPr>
        <a:prstGeom prst="ellipse">
          <a:avLst/>
        </a:prstGeom>
        <a:blipFill rotWithShape="1">
          <a:blip xmlns:r="http://schemas.openxmlformats.org/officeDocument/2006/relationships"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8FEDFAE-5BA0-4BAE-AA27-0A36910CDA3C}" type="pres">
      <dgm:prSet presAssocID="{C5E856C4-61DE-49D3-BD49-5273244140F4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2B216B02-97C7-469F-9468-F4148EEAF7A8}" type="presOf" srcId="{8632A861-3570-4738-A641-BF1D5D1D5B6B}" destId="{10B4832B-5DE1-4449-8022-33E14502437D}" srcOrd="0" destOrd="0" presId="urn:microsoft.com/office/officeart/2005/8/layout/pList1"/>
    <dgm:cxn modelId="{0A803811-505D-4282-8569-D88732D39E7D}" srcId="{1A1A154A-60E8-464F-A9DA-EAD6B18FA22D}" destId="{C5E856C4-61DE-49D3-BD49-5273244140F4}" srcOrd="7" destOrd="0" parTransId="{826E8A29-3CBA-4392-A466-D43845A52AB0}" sibTransId="{58208363-2054-444E-9334-03F659E55FEA}"/>
    <dgm:cxn modelId="{F329B125-410E-40B0-84B3-C48FEACC39D3}" type="presOf" srcId="{C5E856C4-61DE-49D3-BD49-5273244140F4}" destId="{A8FEDFAE-5BA0-4BAE-AA27-0A36910CDA3C}" srcOrd="0" destOrd="0" presId="urn:microsoft.com/office/officeart/2005/8/layout/pList1"/>
    <dgm:cxn modelId="{DB3AB038-CFD2-46EB-AABD-2C0E5160830F}" type="presOf" srcId="{1A1A154A-60E8-464F-A9DA-EAD6B18FA22D}" destId="{E590EDC0-3952-49CE-A733-F817AF977422}" srcOrd="0" destOrd="0" presId="urn:microsoft.com/office/officeart/2005/8/layout/pList1"/>
    <dgm:cxn modelId="{DFE5E54B-51DA-45FC-8D6D-A11AC05416E5}" type="presOf" srcId="{B4AABA41-1EB3-46CC-ABC9-AFFDF51AE500}" destId="{9C59467D-7EB8-4DB3-B424-CB7FD90AB9DE}" srcOrd="0" destOrd="0" presId="urn:microsoft.com/office/officeart/2005/8/layout/pList1"/>
    <dgm:cxn modelId="{1A881661-98C6-49CA-B860-1BC93C539F1E}" srcId="{1A1A154A-60E8-464F-A9DA-EAD6B18FA22D}" destId="{71BF47DB-1149-4D4B-BC03-053E26E52255}" srcOrd="2" destOrd="0" parTransId="{AA399E28-44A5-4C8F-B21F-3CCE98D9C72D}" sibTransId="{8632A861-3570-4738-A641-BF1D5D1D5B6B}"/>
    <dgm:cxn modelId="{EF718B69-CD0A-42A4-8FA7-C04B7AB905FF}" srcId="{1A1A154A-60E8-464F-A9DA-EAD6B18FA22D}" destId="{10DD1722-1964-43DA-ADD5-C70FA440D8E6}" srcOrd="6" destOrd="0" parTransId="{89AAF1E0-D3F6-4617-876A-237BCD99556B}" sibTransId="{1F2AE925-6E91-4626-80CA-F7D867C9E9F6}"/>
    <dgm:cxn modelId="{DB5C536E-0E13-4A54-B3A4-3C7BED2F6E58}" type="presOf" srcId="{021B2F2D-06CC-4ECE-ADF0-8FF1BDBD1C49}" destId="{DC269677-1CA0-40AF-AD8F-5B3BDA2A99B8}" srcOrd="0" destOrd="0" presId="urn:microsoft.com/office/officeart/2005/8/layout/pList1"/>
    <dgm:cxn modelId="{3381FC6E-06FF-410F-958F-D94BF84C65E6}" srcId="{1A1A154A-60E8-464F-A9DA-EAD6B18FA22D}" destId="{2D170369-33FD-4EE6-98C8-7CD5FAA8AEE3}" srcOrd="0" destOrd="0" parTransId="{89B81991-8ADA-4118-9CE5-DAA9F72C33C6}" sibTransId="{49F5A0E8-7459-4D94-BC27-1BB73E0278C6}"/>
    <dgm:cxn modelId="{75A6E66F-3588-448F-8F24-A176EAFE198C}" type="presOf" srcId="{71BF47DB-1149-4D4B-BC03-053E26E52255}" destId="{B2CA9FA7-5C7E-4C89-A7AC-DDC4115FD1FD}" srcOrd="0" destOrd="0" presId="urn:microsoft.com/office/officeart/2005/8/layout/pList1"/>
    <dgm:cxn modelId="{E957EC70-8DDD-4091-A811-4509352E3BB3}" type="presOf" srcId="{DFDAFAA0-683D-4D3E-BB07-285CBA434C13}" destId="{94669179-E21F-4FB1-ABDB-A4EAA796E5E6}" srcOrd="0" destOrd="0" presId="urn:microsoft.com/office/officeart/2005/8/layout/pList1"/>
    <dgm:cxn modelId="{39A2BE7F-7EE7-4F38-9C04-1572D57A2C32}" type="presOf" srcId="{41294498-426F-4EA4-A791-C0F24EC315E2}" destId="{08493BD7-11E7-43C2-A929-E745FA1D49E4}" srcOrd="0" destOrd="0" presId="urn:microsoft.com/office/officeart/2005/8/layout/pList1"/>
    <dgm:cxn modelId="{53A69E83-7771-4C90-870E-449FB83BDE15}" srcId="{1A1A154A-60E8-464F-A9DA-EAD6B18FA22D}" destId="{DFDAFAA0-683D-4D3E-BB07-285CBA434C13}" srcOrd="1" destOrd="0" parTransId="{9E357AC4-8271-4EEA-86F6-0C3E334EDCC1}" sibTransId="{C9B5BB5F-A808-4FD4-8BBE-ED883CBABA82}"/>
    <dgm:cxn modelId="{82B57287-CE92-45E4-B95A-2D43878074A8}" type="presOf" srcId="{605848A7-C0CC-4616-9EAA-9684753A88A9}" destId="{10599DAA-9400-4BC8-B1C4-A00DB022A4C9}" srcOrd="0" destOrd="0" presId="urn:microsoft.com/office/officeart/2005/8/layout/pList1"/>
    <dgm:cxn modelId="{DDFB5E9D-20D9-4B32-B372-79E882CE7608}" srcId="{1A1A154A-60E8-464F-A9DA-EAD6B18FA22D}" destId="{605848A7-C0CC-4616-9EAA-9684753A88A9}" srcOrd="5" destOrd="0" parTransId="{3741C943-27FE-4772-B0BA-F49D42B325C4}" sibTransId="{021B2F2D-06CC-4ECE-ADF0-8FF1BDBD1C49}"/>
    <dgm:cxn modelId="{1EFAA8A7-4556-4301-BBEC-0307A56D4DA0}" srcId="{1A1A154A-60E8-464F-A9DA-EAD6B18FA22D}" destId="{92FAF279-289A-49C1-BCB7-155407390710}" srcOrd="4" destOrd="0" parTransId="{1425429F-799E-4E8B-BCC1-DF06AD6C2C37}" sibTransId="{B4AABA41-1EB3-46CC-ABC9-AFFDF51AE500}"/>
    <dgm:cxn modelId="{D25BB2AE-17E2-48F9-8BDD-0C725189184D}" type="presOf" srcId="{2D170369-33FD-4EE6-98C8-7CD5FAA8AEE3}" destId="{4B6ECE4E-8DD5-4670-8CD6-A098A05D5D68}" srcOrd="0" destOrd="0" presId="urn:microsoft.com/office/officeart/2005/8/layout/pList1"/>
    <dgm:cxn modelId="{5DF4F1B9-C181-4D31-AFB9-14B48C9CFDEB}" srcId="{1A1A154A-60E8-464F-A9DA-EAD6B18FA22D}" destId="{41294498-426F-4EA4-A791-C0F24EC315E2}" srcOrd="3" destOrd="0" parTransId="{76CCADA6-7E02-4BAF-AA96-491232DE12F7}" sibTransId="{BD965D7C-2AFB-4A6C-A9F2-B425803E6364}"/>
    <dgm:cxn modelId="{556834BC-6EEF-4C0E-98EC-23A219DF6D68}" type="presOf" srcId="{1F2AE925-6E91-4626-80CA-F7D867C9E9F6}" destId="{E6A87813-D92C-4D42-AC36-210779391C12}" srcOrd="0" destOrd="0" presId="urn:microsoft.com/office/officeart/2005/8/layout/pList1"/>
    <dgm:cxn modelId="{6206FDCC-07AC-478E-AB64-F44FD971EE09}" type="presOf" srcId="{49F5A0E8-7459-4D94-BC27-1BB73E0278C6}" destId="{593DBF55-8614-4785-BE80-799A7C9D027A}" srcOrd="0" destOrd="0" presId="urn:microsoft.com/office/officeart/2005/8/layout/pList1"/>
    <dgm:cxn modelId="{7E1380E8-512F-46B8-B76A-D6191654F846}" type="presOf" srcId="{BD965D7C-2AFB-4A6C-A9F2-B425803E6364}" destId="{DF1DB8F8-F45C-4739-965E-BD62C5A8AEEA}" srcOrd="0" destOrd="0" presId="urn:microsoft.com/office/officeart/2005/8/layout/pList1"/>
    <dgm:cxn modelId="{A3398CE9-E61B-4CBB-BA90-7F88B1255212}" type="presOf" srcId="{10DD1722-1964-43DA-ADD5-C70FA440D8E6}" destId="{56A0E33B-CBBB-4229-B19B-1C7B49FF3B3F}" srcOrd="0" destOrd="0" presId="urn:microsoft.com/office/officeart/2005/8/layout/pList1"/>
    <dgm:cxn modelId="{1885C3F1-94D6-4631-B890-15B042E19A12}" type="presOf" srcId="{92FAF279-289A-49C1-BCB7-155407390710}" destId="{5E6E0509-EE94-41E3-B6E4-4E230B8DFBAB}" srcOrd="0" destOrd="0" presId="urn:microsoft.com/office/officeart/2005/8/layout/pList1"/>
    <dgm:cxn modelId="{41D914FE-2AA1-42E9-9728-C1C4125CE6C5}" type="presOf" srcId="{C9B5BB5F-A808-4FD4-8BBE-ED883CBABA82}" destId="{370CB188-FBDE-4665-A7FE-FAE2F13B65E2}" srcOrd="0" destOrd="0" presId="urn:microsoft.com/office/officeart/2005/8/layout/pList1"/>
    <dgm:cxn modelId="{410C9C1D-506E-4560-B33D-1F5CD174CC89}" type="presParOf" srcId="{E590EDC0-3952-49CE-A733-F817AF977422}" destId="{E8354549-A928-4F16-A6AF-7CD930174D25}" srcOrd="0" destOrd="0" presId="urn:microsoft.com/office/officeart/2005/8/layout/pList1"/>
    <dgm:cxn modelId="{2780073D-8332-47AE-A769-00883AFBF788}" type="presParOf" srcId="{E8354549-A928-4F16-A6AF-7CD930174D25}" destId="{72592A3A-ED6B-4C84-A584-B9A8A3555E50}" srcOrd="0" destOrd="0" presId="urn:microsoft.com/office/officeart/2005/8/layout/pList1"/>
    <dgm:cxn modelId="{C79B3C8E-3AC7-4BC9-8772-E9E1992BBC21}" type="presParOf" srcId="{E8354549-A928-4F16-A6AF-7CD930174D25}" destId="{4B6ECE4E-8DD5-4670-8CD6-A098A05D5D68}" srcOrd="1" destOrd="0" presId="urn:microsoft.com/office/officeart/2005/8/layout/pList1"/>
    <dgm:cxn modelId="{B19C0E93-D1B0-4C01-BDFD-8AD9BD29D891}" type="presParOf" srcId="{E590EDC0-3952-49CE-A733-F817AF977422}" destId="{593DBF55-8614-4785-BE80-799A7C9D027A}" srcOrd="1" destOrd="0" presId="urn:microsoft.com/office/officeart/2005/8/layout/pList1"/>
    <dgm:cxn modelId="{91AF4D16-F26A-4AB3-90BD-18938B03C0D7}" type="presParOf" srcId="{E590EDC0-3952-49CE-A733-F817AF977422}" destId="{AA24F105-FAC6-442F-89EF-B8424CD8E523}" srcOrd="2" destOrd="0" presId="urn:microsoft.com/office/officeart/2005/8/layout/pList1"/>
    <dgm:cxn modelId="{57DF74D1-EBC3-476B-826B-37EAF88D2A6B}" type="presParOf" srcId="{AA24F105-FAC6-442F-89EF-B8424CD8E523}" destId="{454B5966-2E7B-4BDF-BE04-3F6EB19F4BAE}" srcOrd="0" destOrd="0" presId="urn:microsoft.com/office/officeart/2005/8/layout/pList1"/>
    <dgm:cxn modelId="{8DBC7E4C-A570-4607-AE60-3C1B3E07FA14}" type="presParOf" srcId="{AA24F105-FAC6-442F-89EF-B8424CD8E523}" destId="{94669179-E21F-4FB1-ABDB-A4EAA796E5E6}" srcOrd="1" destOrd="0" presId="urn:microsoft.com/office/officeart/2005/8/layout/pList1"/>
    <dgm:cxn modelId="{21EB1103-49E3-47D8-8BF2-F498D4700D0B}" type="presParOf" srcId="{E590EDC0-3952-49CE-A733-F817AF977422}" destId="{370CB188-FBDE-4665-A7FE-FAE2F13B65E2}" srcOrd="3" destOrd="0" presId="urn:microsoft.com/office/officeart/2005/8/layout/pList1"/>
    <dgm:cxn modelId="{590019F1-426C-42BF-9BE2-A6389CEAF017}" type="presParOf" srcId="{E590EDC0-3952-49CE-A733-F817AF977422}" destId="{504650BF-8B89-47CE-AF04-39F407381416}" srcOrd="4" destOrd="0" presId="urn:microsoft.com/office/officeart/2005/8/layout/pList1"/>
    <dgm:cxn modelId="{0123B1B6-D38F-4BA3-AA6F-CAAA874DDB6B}" type="presParOf" srcId="{504650BF-8B89-47CE-AF04-39F407381416}" destId="{7BD22B75-F23A-4288-A32D-88EAF072D676}" srcOrd="0" destOrd="0" presId="urn:microsoft.com/office/officeart/2005/8/layout/pList1"/>
    <dgm:cxn modelId="{9C624AAD-02CC-42C5-A583-9C3789AE4BAF}" type="presParOf" srcId="{504650BF-8B89-47CE-AF04-39F407381416}" destId="{B2CA9FA7-5C7E-4C89-A7AC-DDC4115FD1FD}" srcOrd="1" destOrd="0" presId="urn:microsoft.com/office/officeart/2005/8/layout/pList1"/>
    <dgm:cxn modelId="{3656DEDA-AC8C-4CF3-AA81-22258071FF92}" type="presParOf" srcId="{E590EDC0-3952-49CE-A733-F817AF977422}" destId="{10B4832B-5DE1-4449-8022-33E14502437D}" srcOrd="5" destOrd="0" presId="urn:microsoft.com/office/officeart/2005/8/layout/pList1"/>
    <dgm:cxn modelId="{D84FFAFA-BEDD-44F2-A771-DEE1CBF076F7}" type="presParOf" srcId="{E590EDC0-3952-49CE-A733-F817AF977422}" destId="{EDD94B7E-15B8-47B6-A7D3-0848E0D71F3D}" srcOrd="6" destOrd="0" presId="urn:microsoft.com/office/officeart/2005/8/layout/pList1"/>
    <dgm:cxn modelId="{53B50097-CF3C-4EF8-BFDF-B4932FD93587}" type="presParOf" srcId="{EDD94B7E-15B8-47B6-A7D3-0848E0D71F3D}" destId="{0C4B599D-16D9-4A7E-A103-5C63D6AC4D95}" srcOrd="0" destOrd="0" presId="urn:microsoft.com/office/officeart/2005/8/layout/pList1"/>
    <dgm:cxn modelId="{3DFC273E-B5A0-4EAD-A74A-B17E619D2F99}" type="presParOf" srcId="{EDD94B7E-15B8-47B6-A7D3-0848E0D71F3D}" destId="{08493BD7-11E7-43C2-A929-E745FA1D49E4}" srcOrd="1" destOrd="0" presId="urn:microsoft.com/office/officeart/2005/8/layout/pList1"/>
    <dgm:cxn modelId="{8D84A44D-384E-4BCB-8F30-2D5227E89F11}" type="presParOf" srcId="{E590EDC0-3952-49CE-A733-F817AF977422}" destId="{DF1DB8F8-F45C-4739-965E-BD62C5A8AEEA}" srcOrd="7" destOrd="0" presId="urn:microsoft.com/office/officeart/2005/8/layout/pList1"/>
    <dgm:cxn modelId="{673B164F-143A-4F54-87B7-7B2AB79F7427}" type="presParOf" srcId="{E590EDC0-3952-49CE-A733-F817AF977422}" destId="{66A93D7B-A334-48BF-8A66-DD553017083F}" srcOrd="8" destOrd="0" presId="urn:microsoft.com/office/officeart/2005/8/layout/pList1"/>
    <dgm:cxn modelId="{217C78FF-A8C6-4CDF-8844-0F0ADBB08BF2}" type="presParOf" srcId="{66A93D7B-A334-48BF-8A66-DD553017083F}" destId="{C1FB7C77-285E-453B-AC9C-081EE16A3D8D}" srcOrd="0" destOrd="0" presId="urn:microsoft.com/office/officeart/2005/8/layout/pList1"/>
    <dgm:cxn modelId="{A1468BB9-1867-4567-BA8A-9CCCB3F80B9D}" type="presParOf" srcId="{66A93D7B-A334-48BF-8A66-DD553017083F}" destId="{5E6E0509-EE94-41E3-B6E4-4E230B8DFBAB}" srcOrd="1" destOrd="0" presId="urn:microsoft.com/office/officeart/2005/8/layout/pList1"/>
    <dgm:cxn modelId="{8D12D1A6-8B7F-4E23-8595-81CCF1DE600E}" type="presParOf" srcId="{E590EDC0-3952-49CE-A733-F817AF977422}" destId="{9C59467D-7EB8-4DB3-B424-CB7FD90AB9DE}" srcOrd="9" destOrd="0" presId="urn:microsoft.com/office/officeart/2005/8/layout/pList1"/>
    <dgm:cxn modelId="{ED917BE6-7CAD-4B37-B433-8499573DC646}" type="presParOf" srcId="{E590EDC0-3952-49CE-A733-F817AF977422}" destId="{947A68A9-D88C-4FA0-8375-3BA94DA05380}" srcOrd="10" destOrd="0" presId="urn:microsoft.com/office/officeart/2005/8/layout/pList1"/>
    <dgm:cxn modelId="{525FB153-D05E-4B50-96CD-023841E2ADAB}" type="presParOf" srcId="{947A68A9-D88C-4FA0-8375-3BA94DA05380}" destId="{B32A52D1-CBED-48D3-98F3-98022F15E174}" srcOrd="0" destOrd="0" presId="urn:microsoft.com/office/officeart/2005/8/layout/pList1"/>
    <dgm:cxn modelId="{9D53B642-64FC-4430-907A-22B0A06CEFC1}" type="presParOf" srcId="{947A68A9-D88C-4FA0-8375-3BA94DA05380}" destId="{10599DAA-9400-4BC8-B1C4-A00DB022A4C9}" srcOrd="1" destOrd="0" presId="urn:microsoft.com/office/officeart/2005/8/layout/pList1"/>
    <dgm:cxn modelId="{DE93B7DE-E4B9-4105-ABF8-D1890069061D}" type="presParOf" srcId="{E590EDC0-3952-49CE-A733-F817AF977422}" destId="{DC269677-1CA0-40AF-AD8F-5B3BDA2A99B8}" srcOrd="11" destOrd="0" presId="urn:microsoft.com/office/officeart/2005/8/layout/pList1"/>
    <dgm:cxn modelId="{923D7087-FB86-48AD-9A24-2A2EFC036809}" type="presParOf" srcId="{E590EDC0-3952-49CE-A733-F817AF977422}" destId="{36DE2242-6218-449F-B85A-330BE94C3283}" srcOrd="12" destOrd="0" presId="urn:microsoft.com/office/officeart/2005/8/layout/pList1"/>
    <dgm:cxn modelId="{D26F0257-B041-46D3-9C9D-3117B2566B15}" type="presParOf" srcId="{36DE2242-6218-449F-B85A-330BE94C3283}" destId="{264C9F86-40F6-4922-9703-535ED6881A08}" srcOrd="0" destOrd="0" presId="urn:microsoft.com/office/officeart/2005/8/layout/pList1"/>
    <dgm:cxn modelId="{08106A55-0A91-4AA6-99C7-5EACB404CC0A}" type="presParOf" srcId="{36DE2242-6218-449F-B85A-330BE94C3283}" destId="{56A0E33B-CBBB-4229-B19B-1C7B49FF3B3F}" srcOrd="1" destOrd="0" presId="urn:microsoft.com/office/officeart/2005/8/layout/pList1"/>
    <dgm:cxn modelId="{7B4E78FC-FDF5-48E6-BEE8-29081C002207}" type="presParOf" srcId="{E590EDC0-3952-49CE-A733-F817AF977422}" destId="{E6A87813-D92C-4D42-AC36-210779391C12}" srcOrd="13" destOrd="0" presId="urn:microsoft.com/office/officeart/2005/8/layout/pList1"/>
    <dgm:cxn modelId="{CB7CED9D-7AA3-459B-AD89-65EEAF3E951C}" type="presParOf" srcId="{E590EDC0-3952-49CE-A733-F817AF977422}" destId="{14E87BCB-8A0F-4F22-B67C-57D539C9F2D1}" srcOrd="14" destOrd="0" presId="urn:microsoft.com/office/officeart/2005/8/layout/pList1"/>
    <dgm:cxn modelId="{01648FC6-59FB-4FD0-8805-0627528D65AB}" type="presParOf" srcId="{14E87BCB-8A0F-4F22-B67C-57D539C9F2D1}" destId="{B5DFF859-16DA-40B2-9034-3D093723E609}" srcOrd="0" destOrd="0" presId="urn:microsoft.com/office/officeart/2005/8/layout/pList1"/>
    <dgm:cxn modelId="{CD0DF741-7CBC-4DD9-B7D0-8F33BD795BA6}" type="presParOf" srcId="{14E87BCB-8A0F-4F22-B67C-57D539C9F2D1}" destId="{A8FEDFAE-5BA0-4BAE-AA27-0A36910CDA3C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56DDC-F164-429A-9097-1BEF9D5C9BF7}">
      <dsp:nvSpPr>
        <dsp:cNvPr id="0" name=""/>
        <dsp:cNvSpPr/>
      </dsp:nvSpPr>
      <dsp:spPr>
        <a:xfrm>
          <a:off x="0" y="0"/>
          <a:ext cx="3525105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+mj-lt"/>
              <a:cs typeface="Arial" panose="020B0604020202020204" pitchFamily="34" charset="0"/>
            </a:rPr>
            <a:t>EUROPE</a:t>
          </a:r>
        </a:p>
      </dsp:txBody>
      <dsp:txXfrm>
        <a:off x="0" y="0"/>
        <a:ext cx="3525105" cy="460800"/>
      </dsp:txXfrm>
    </dsp:sp>
    <dsp:sp modelId="{1942E9A7-F29E-41A2-B5BB-604424A8212F}">
      <dsp:nvSpPr>
        <dsp:cNvPr id="0" name=""/>
        <dsp:cNvSpPr/>
      </dsp:nvSpPr>
      <dsp:spPr>
        <a:xfrm>
          <a:off x="36" y="472257"/>
          <a:ext cx="3525105" cy="23716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 err="1">
              <a:solidFill>
                <a:schemeClr val="accent1"/>
              </a:solidFill>
              <a:latin typeface="+mj-lt"/>
              <a:cs typeface="Arial" panose="020B0604020202020204" pitchFamily="34" charset="0"/>
            </a:rPr>
            <a:t>Decision</a:t>
          </a:r>
          <a:r>
            <a:rPr lang="es-ES" sz="1600" b="1" kern="1200" dirty="0">
              <a:solidFill>
                <a:schemeClr val="accent1"/>
              </a:solidFill>
              <a:latin typeface="+mj-lt"/>
              <a:cs typeface="Arial" panose="020B0604020202020204" pitchFamily="34" charset="0"/>
            </a:rPr>
            <a:t> 529/2013/EU</a:t>
          </a:r>
          <a:r>
            <a:rPr lang="es-ES" sz="1600" b="1" kern="1200" dirty="0">
              <a:solidFill>
                <a:schemeClr val="accent6"/>
              </a:solidFill>
              <a:latin typeface="+mj-lt"/>
              <a:cs typeface="Arial" panose="020B0604020202020204" pitchFamily="34" charset="0"/>
            </a:rPr>
            <a:t> </a:t>
          </a:r>
          <a:r>
            <a:rPr lang="en-US" sz="1600" b="1" kern="1200" dirty="0">
              <a:solidFill>
                <a:schemeClr val="accent6"/>
              </a:solidFill>
            </a:rPr>
            <a:t>on accounting rules </a:t>
          </a:r>
          <a:r>
            <a:rPr lang="en-US" sz="1600" b="0" kern="1200" dirty="0"/>
            <a:t>on greenhouse gas emissions and removals resulting from activities related to </a:t>
          </a:r>
          <a:r>
            <a:rPr lang="en-US" sz="1600" kern="1200" dirty="0"/>
            <a:t>LULUCF and on information </a:t>
          </a:r>
          <a:r>
            <a:rPr lang="en-US" sz="1600" b="0" kern="1200" dirty="0"/>
            <a:t>concerning actions relating to those activities was</a:t>
          </a:r>
          <a:r>
            <a:rPr lang="en-US" sz="1600" kern="1200" dirty="0"/>
            <a:t> published in 2013.</a:t>
          </a:r>
          <a:endParaRPr lang="es-ES" sz="1600" kern="1200" dirty="0">
            <a:latin typeface="+mj-lt"/>
            <a:cs typeface="Arial" panose="020B0604020202020204" pitchFamily="34" charset="0"/>
          </a:endParaRPr>
        </a:p>
      </dsp:txBody>
      <dsp:txXfrm>
        <a:off x="36" y="472257"/>
        <a:ext cx="3525105" cy="2371680"/>
      </dsp:txXfrm>
    </dsp:sp>
    <dsp:sp modelId="{2996A7FD-EF32-4A29-8626-0304C5BB0C9D}">
      <dsp:nvSpPr>
        <dsp:cNvPr id="0" name=""/>
        <dsp:cNvSpPr/>
      </dsp:nvSpPr>
      <dsp:spPr>
        <a:xfrm>
          <a:off x="4018657" y="11457"/>
          <a:ext cx="3525105" cy="460800"/>
        </a:xfrm>
        <a:prstGeom prst="rect">
          <a:avLst/>
        </a:prstGeom>
        <a:solidFill>
          <a:schemeClr val="accent2">
            <a:hueOff val="-2617305"/>
            <a:satOff val="0"/>
            <a:lumOff val="18235"/>
            <a:alphaOff val="0"/>
          </a:schemeClr>
        </a:solidFill>
        <a:ln w="12700" cap="flat" cmpd="sng" algn="ctr">
          <a:solidFill>
            <a:schemeClr val="accent2">
              <a:hueOff val="-2617305"/>
              <a:satOff val="0"/>
              <a:lumOff val="18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+mj-lt"/>
              <a:cs typeface="Arial" panose="020B0604020202020204" pitchFamily="34" charset="0"/>
            </a:rPr>
            <a:t>SPAIN</a:t>
          </a:r>
        </a:p>
      </dsp:txBody>
      <dsp:txXfrm>
        <a:off x="4018657" y="11457"/>
        <a:ext cx="3525105" cy="460800"/>
      </dsp:txXfrm>
    </dsp:sp>
    <dsp:sp modelId="{32A1B2C7-45A1-4F30-B44F-818D84CA2FDD}">
      <dsp:nvSpPr>
        <dsp:cNvPr id="0" name=""/>
        <dsp:cNvSpPr/>
      </dsp:nvSpPr>
      <dsp:spPr>
        <a:xfrm>
          <a:off x="4018657" y="472257"/>
          <a:ext cx="3525105" cy="2371680"/>
        </a:xfrm>
        <a:prstGeom prst="rect">
          <a:avLst/>
        </a:prstGeom>
        <a:solidFill>
          <a:schemeClr val="accent2">
            <a:tint val="40000"/>
            <a:alpha val="90000"/>
            <a:hueOff val="-4164654"/>
            <a:satOff val="62479"/>
            <a:lumOff val="472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164654"/>
              <a:satOff val="62479"/>
              <a:lumOff val="47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Implementation of </a:t>
          </a:r>
          <a:r>
            <a:rPr lang="en-US" sz="1600" b="1" kern="1200" dirty="0">
              <a:solidFill>
                <a:schemeClr val="accent1"/>
              </a:solidFill>
            </a:rPr>
            <a:t>Carbon Footprint Registry, Compensation and Absorption </a:t>
          </a:r>
          <a:r>
            <a:rPr lang="en-US" sz="1600" b="1" kern="1200" dirty="0">
              <a:solidFill>
                <a:schemeClr val="accent6"/>
              </a:solidFill>
            </a:rPr>
            <a:t>Projects</a:t>
          </a:r>
          <a:r>
            <a:rPr lang="en-US" sz="1600" kern="1200" dirty="0"/>
            <a:t> by the Ministry of Agriculture and Fisheries, Food and Environment, March 2014.</a:t>
          </a:r>
          <a:endParaRPr lang="es-ES" sz="160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It </a:t>
          </a:r>
          <a:r>
            <a:rPr lang="en-US" sz="1600" b="1" kern="1200" dirty="0">
              <a:solidFill>
                <a:schemeClr val="accent1"/>
              </a:solidFill>
            </a:rPr>
            <a:t>excludes Forestry Management </a:t>
          </a:r>
          <a:r>
            <a:rPr lang="en-US" sz="1600" kern="1200" dirty="0"/>
            <a:t>from the project section due to the complexity of calculations, </a:t>
          </a:r>
          <a:r>
            <a:rPr lang="en-US" sz="1600" kern="1200" dirty="0">
              <a:solidFill>
                <a:schemeClr val="tx1"/>
              </a:solidFill>
            </a:rPr>
            <a:t>amongst other reasons.</a:t>
          </a:r>
          <a:endParaRPr lang="es-ES" sz="1600" kern="120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4018657" y="472257"/>
        <a:ext cx="3525105" cy="23716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92A3A-ED6B-4C84-A584-B9A8A3555E50}">
      <dsp:nvSpPr>
        <dsp:cNvPr id="0" name=""/>
        <dsp:cNvSpPr/>
      </dsp:nvSpPr>
      <dsp:spPr>
        <a:xfrm>
          <a:off x="444320" y="1308"/>
          <a:ext cx="1280183" cy="127884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ECE4E-8DD5-4670-8CD6-A098A05D5D68}">
      <dsp:nvSpPr>
        <dsp:cNvPr id="0" name=""/>
        <dsp:cNvSpPr/>
      </dsp:nvSpPr>
      <dsp:spPr>
        <a:xfrm>
          <a:off x="156366" y="1280155"/>
          <a:ext cx="1856091" cy="68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Increased availability of sustainable raw materials</a:t>
          </a:r>
          <a:endParaRPr lang="es-ES" sz="1200" b="0" kern="1200" dirty="0">
            <a:latin typeface="+mj-lt"/>
            <a:cs typeface="Arial" panose="020B0604020202020204" pitchFamily="34" charset="0"/>
          </a:endParaRPr>
        </a:p>
      </dsp:txBody>
      <dsp:txXfrm>
        <a:off x="156366" y="1280155"/>
        <a:ext cx="1856091" cy="688610"/>
      </dsp:txXfrm>
    </dsp:sp>
    <dsp:sp modelId="{454B5966-2E7B-4BDF-BE04-3F6EB19F4BAE}">
      <dsp:nvSpPr>
        <dsp:cNvPr id="0" name=""/>
        <dsp:cNvSpPr/>
      </dsp:nvSpPr>
      <dsp:spPr>
        <a:xfrm>
          <a:off x="2486099" y="1308"/>
          <a:ext cx="1280183" cy="1278847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69179-E21F-4FB1-ABDB-A4EAA796E5E6}">
      <dsp:nvSpPr>
        <dsp:cNvPr id="0" name=""/>
        <dsp:cNvSpPr/>
      </dsp:nvSpPr>
      <dsp:spPr>
        <a:xfrm>
          <a:off x="2198145" y="1280155"/>
          <a:ext cx="1856091" cy="68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Direct jobs in forestry sector</a:t>
          </a:r>
          <a:endParaRPr lang="es-ES" sz="1200" b="0" kern="1200" dirty="0">
            <a:latin typeface="+mj-lt"/>
            <a:cs typeface="Arial" panose="020B0604020202020204" pitchFamily="34" charset="0"/>
          </a:endParaRPr>
        </a:p>
      </dsp:txBody>
      <dsp:txXfrm>
        <a:off x="2198145" y="1280155"/>
        <a:ext cx="1856091" cy="688610"/>
      </dsp:txXfrm>
    </dsp:sp>
    <dsp:sp modelId="{AC0E0613-1823-4B0A-BF59-6D89B80963A0}">
      <dsp:nvSpPr>
        <dsp:cNvPr id="0" name=""/>
        <dsp:cNvSpPr/>
      </dsp:nvSpPr>
      <dsp:spPr>
        <a:xfrm>
          <a:off x="4527878" y="1308"/>
          <a:ext cx="1280183" cy="127884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CD4BD-89F1-41E0-BB3B-B1C6E593E4A5}">
      <dsp:nvSpPr>
        <dsp:cNvPr id="0" name=""/>
        <dsp:cNvSpPr/>
      </dsp:nvSpPr>
      <dsp:spPr>
        <a:xfrm>
          <a:off x="4239924" y="1280155"/>
          <a:ext cx="1856091" cy="68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Indirect jobs in services related to forestry sector (consultants, materials suppliers, etc.)</a:t>
          </a:r>
          <a:endParaRPr lang="es-ES" sz="1200" b="0" kern="1200" dirty="0">
            <a:latin typeface="+mj-lt"/>
            <a:cs typeface="Arial" panose="020B0604020202020204" pitchFamily="34" charset="0"/>
          </a:endParaRPr>
        </a:p>
      </dsp:txBody>
      <dsp:txXfrm>
        <a:off x="4239924" y="1280155"/>
        <a:ext cx="1856091" cy="688610"/>
      </dsp:txXfrm>
    </dsp:sp>
    <dsp:sp modelId="{47034918-2A88-4C60-B368-694E59FF349E}">
      <dsp:nvSpPr>
        <dsp:cNvPr id="0" name=""/>
        <dsp:cNvSpPr/>
      </dsp:nvSpPr>
      <dsp:spPr>
        <a:xfrm>
          <a:off x="6569657" y="1308"/>
          <a:ext cx="1280183" cy="127884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7C69A-6DCA-4FF7-BE17-D1E390D03663}">
      <dsp:nvSpPr>
        <dsp:cNvPr id="0" name=""/>
        <dsp:cNvSpPr/>
      </dsp:nvSpPr>
      <dsp:spPr>
        <a:xfrm>
          <a:off x="6281703" y="1280155"/>
          <a:ext cx="1856091" cy="68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 err="1">
              <a:latin typeface="+mj-lt"/>
              <a:cs typeface="Arial" panose="020B0604020202020204" pitchFamily="34" charset="0"/>
            </a:rPr>
            <a:t>Increased</a:t>
          </a:r>
          <a:r>
            <a:rPr lang="es-ES" sz="1200" b="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200" b="0" kern="1200" dirty="0" err="1">
              <a:latin typeface="+mj-lt"/>
              <a:cs typeface="Arial" panose="020B0604020202020204" pitchFamily="34" charset="0"/>
            </a:rPr>
            <a:t>investments</a:t>
          </a:r>
          <a:r>
            <a:rPr lang="es-ES" sz="1200" b="0" kern="1200" dirty="0">
              <a:latin typeface="+mj-lt"/>
              <a:cs typeface="Arial" panose="020B0604020202020204" pitchFamily="34" charset="0"/>
            </a:rPr>
            <a:t> at </a:t>
          </a:r>
          <a:r>
            <a:rPr lang="es-ES" sz="1200" b="0" kern="1200" dirty="0" err="1">
              <a:latin typeface="+mj-lt"/>
              <a:cs typeface="Arial" panose="020B0604020202020204" pitchFamily="34" charset="0"/>
            </a:rPr>
            <a:t>forestry</a:t>
          </a:r>
          <a:r>
            <a:rPr lang="es-ES" sz="1200" b="0" kern="1200" dirty="0">
              <a:latin typeface="+mj-lt"/>
              <a:cs typeface="Arial" panose="020B0604020202020204" pitchFamily="34" charset="0"/>
            </a:rPr>
            <a:t> sector</a:t>
          </a:r>
        </a:p>
      </dsp:txBody>
      <dsp:txXfrm>
        <a:off x="6281703" y="1280155"/>
        <a:ext cx="1856091" cy="688610"/>
      </dsp:txXfrm>
    </dsp:sp>
    <dsp:sp modelId="{0493973C-276C-4B1C-A839-B8EA33AF5007}">
      <dsp:nvSpPr>
        <dsp:cNvPr id="0" name=""/>
        <dsp:cNvSpPr/>
      </dsp:nvSpPr>
      <dsp:spPr>
        <a:xfrm>
          <a:off x="444320" y="2154374"/>
          <a:ext cx="1280183" cy="1278847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884CD-8A6F-4D87-B166-6C9A842C47EF}">
      <dsp:nvSpPr>
        <dsp:cNvPr id="0" name=""/>
        <dsp:cNvSpPr/>
      </dsp:nvSpPr>
      <dsp:spPr>
        <a:xfrm>
          <a:off x="156366" y="3433221"/>
          <a:ext cx="1856091" cy="68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Greater protection of settlements and infrastructures linked to the forest </a:t>
          </a:r>
          <a:endParaRPr lang="es-ES" sz="1200" b="0" kern="1200" dirty="0">
            <a:latin typeface="+mj-lt"/>
            <a:cs typeface="Arial" panose="020B0604020202020204" pitchFamily="34" charset="0"/>
          </a:endParaRPr>
        </a:p>
      </dsp:txBody>
      <dsp:txXfrm>
        <a:off x="156366" y="3433221"/>
        <a:ext cx="1856091" cy="688610"/>
      </dsp:txXfrm>
    </dsp:sp>
    <dsp:sp modelId="{5725A56F-F533-492A-A12E-E2DE0311F688}">
      <dsp:nvSpPr>
        <dsp:cNvPr id="0" name=""/>
        <dsp:cNvSpPr/>
      </dsp:nvSpPr>
      <dsp:spPr>
        <a:xfrm>
          <a:off x="2486099" y="2154374"/>
          <a:ext cx="1280183" cy="1278847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82DB7-1962-42C2-97BD-654D2D26E20E}">
      <dsp:nvSpPr>
        <dsp:cNvPr id="0" name=""/>
        <dsp:cNvSpPr/>
      </dsp:nvSpPr>
      <dsp:spPr>
        <a:xfrm>
          <a:off x="2198145" y="3433221"/>
          <a:ext cx="1856091" cy="68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Reputation / image / marketing for diffuse sectors companies</a:t>
          </a:r>
          <a:endParaRPr lang="es-ES" sz="1200" b="0" kern="1200" dirty="0">
            <a:latin typeface="+mj-lt"/>
            <a:cs typeface="Arial" panose="020B0604020202020204" pitchFamily="34" charset="0"/>
          </a:endParaRPr>
        </a:p>
      </dsp:txBody>
      <dsp:txXfrm>
        <a:off x="2198145" y="3433221"/>
        <a:ext cx="1856091" cy="688610"/>
      </dsp:txXfrm>
    </dsp:sp>
    <dsp:sp modelId="{E63BA6D8-6BCF-4BB7-9A9D-35370805ED70}">
      <dsp:nvSpPr>
        <dsp:cNvPr id="0" name=""/>
        <dsp:cNvSpPr/>
      </dsp:nvSpPr>
      <dsp:spPr>
        <a:xfrm>
          <a:off x="4527878" y="2154374"/>
          <a:ext cx="1280183" cy="1278847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D02C0-9542-4C64-B71D-D38CD2FD0225}">
      <dsp:nvSpPr>
        <dsp:cNvPr id="0" name=""/>
        <dsp:cNvSpPr/>
      </dsp:nvSpPr>
      <dsp:spPr>
        <a:xfrm>
          <a:off x="4239924" y="3433221"/>
          <a:ext cx="1856091" cy="68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Increased opportunities in markets and added value products and services of diffuse sectors companies</a:t>
          </a:r>
          <a:endParaRPr lang="es-ES" sz="1200" b="0" kern="1200" dirty="0">
            <a:latin typeface="+mj-lt"/>
            <a:cs typeface="Arial" panose="020B0604020202020204" pitchFamily="34" charset="0"/>
          </a:endParaRPr>
        </a:p>
      </dsp:txBody>
      <dsp:txXfrm>
        <a:off x="4239924" y="3433221"/>
        <a:ext cx="1856091" cy="688610"/>
      </dsp:txXfrm>
    </dsp:sp>
    <dsp:sp modelId="{68214F8E-547D-44E0-9A2A-0BF716D9BB41}">
      <dsp:nvSpPr>
        <dsp:cNvPr id="0" name=""/>
        <dsp:cNvSpPr/>
      </dsp:nvSpPr>
      <dsp:spPr>
        <a:xfrm>
          <a:off x="6569657" y="2154374"/>
          <a:ext cx="1280183" cy="1278847"/>
        </a:xfrm>
        <a:prstGeom prst="roundRect">
          <a:avLst/>
        </a:prstGeom>
        <a:blipFill rotWithShape="1">
          <a:blip xmlns:r="http://schemas.openxmlformats.org/officeDocument/2006/relationships"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A995B-B0A1-409C-8288-84239286C6DC}">
      <dsp:nvSpPr>
        <dsp:cNvPr id="0" name=""/>
        <dsp:cNvSpPr/>
      </dsp:nvSpPr>
      <dsp:spPr>
        <a:xfrm>
          <a:off x="6281703" y="3433221"/>
          <a:ext cx="1856091" cy="688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Increased energy efficiency, decreasing energy costs in public and private organizations</a:t>
          </a:r>
          <a:endParaRPr lang="es-ES" sz="1200" b="0" kern="1200" dirty="0">
            <a:latin typeface="+mj-lt"/>
            <a:cs typeface="Arial" panose="020B0604020202020204" pitchFamily="34" charset="0"/>
          </a:endParaRPr>
        </a:p>
      </dsp:txBody>
      <dsp:txXfrm>
        <a:off x="6281703" y="3433221"/>
        <a:ext cx="1856091" cy="6886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3C011-E1C1-4C6B-A44C-788884DCB6E8}">
      <dsp:nvSpPr>
        <dsp:cNvPr id="0" name=""/>
        <dsp:cNvSpPr/>
      </dsp:nvSpPr>
      <dsp:spPr>
        <a:xfrm>
          <a:off x="161999" y="216000"/>
          <a:ext cx="972000" cy="5400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 dirty="0">
            <a:solidFill>
              <a:schemeClr val="bg1"/>
            </a:solidFill>
          </a:endParaRPr>
        </a:p>
      </dsp:txBody>
      <dsp:txXfrm>
        <a:off x="177815" y="231816"/>
        <a:ext cx="940368" cy="508368"/>
      </dsp:txXfrm>
    </dsp:sp>
    <dsp:sp modelId="{A67A6D98-7219-40C9-A054-6827E277AB43}">
      <dsp:nvSpPr>
        <dsp:cNvPr id="0" name=""/>
        <dsp:cNvSpPr/>
      </dsp:nvSpPr>
      <dsp:spPr>
        <a:xfrm>
          <a:off x="1566000" y="216000"/>
          <a:ext cx="972000" cy="540000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 dirty="0">
            <a:solidFill>
              <a:schemeClr val="bg1"/>
            </a:solidFill>
          </a:endParaRPr>
        </a:p>
      </dsp:txBody>
      <dsp:txXfrm>
        <a:off x="1581816" y="231816"/>
        <a:ext cx="940368" cy="508368"/>
      </dsp:txXfrm>
    </dsp:sp>
    <dsp:sp modelId="{42FB649D-3A2C-422D-8731-C013C6F0FDF4}">
      <dsp:nvSpPr>
        <dsp:cNvPr id="0" name=""/>
        <dsp:cNvSpPr/>
      </dsp:nvSpPr>
      <dsp:spPr>
        <a:xfrm>
          <a:off x="1147500" y="2511000"/>
          <a:ext cx="405000" cy="405000"/>
        </a:xfrm>
        <a:prstGeom prst="triangle">
          <a:avLst/>
        </a:prstGeom>
        <a:solidFill>
          <a:schemeClr val="accent4">
            <a:tint val="40000"/>
            <a:alpha val="90000"/>
            <a:hueOff val="1405259"/>
            <a:satOff val="65640"/>
            <a:lumOff val="326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405259"/>
              <a:satOff val="65640"/>
              <a:lumOff val="32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8E66B-130B-4B97-A1D5-CF5BE748ECFC}">
      <dsp:nvSpPr>
        <dsp:cNvPr id="0" name=""/>
        <dsp:cNvSpPr/>
      </dsp:nvSpPr>
      <dsp:spPr>
        <a:xfrm>
          <a:off x="135000" y="2341439"/>
          <a:ext cx="2430000" cy="164160"/>
        </a:xfrm>
        <a:prstGeom prst="rect">
          <a:avLst/>
        </a:prstGeom>
        <a:solidFill>
          <a:schemeClr val="accent4">
            <a:tint val="40000"/>
            <a:alpha val="90000"/>
            <a:hueOff val="2107888"/>
            <a:satOff val="98460"/>
            <a:lumOff val="490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107888"/>
              <a:satOff val="98460"/>
              <a:lumOff val="49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F5C4B-3712-4279-B345-DE77D7DC339C}">
      <dsp:nvSpPr>
        <dsp:cNvPr id="0" name=""/>
        <dsp:cNvSpPr/>
      </dsp:nvSpPr>
      <dsp:spPr>
        <a:xfrm>
          <a:off x="1566000" y="1630800"/>
          <a:ext cx="972000" cy="69120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599742" y="1664542"/>
        <a:ext cx="904516" cy="623716"/>
      </dsp:txXfrm>
    </dsp:sp>
    <dsp:sp modelId="{FC76C79B-C1C1-4999-8164-FD52B4AEEE4C}">
      <dsp:nvSpPr>
        <dsp:cNvPr id="0" name=""/>
        <dsp:cNvSpPr/>
      </dsp:nvSpPr>
      <dsp:spPr>
        <a:xfrm>
          <a:off x="1566000" y="907200"/>
          <a:ext cx="972000" cy="69120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599742" y="940942"/>
        <a:ext cx="904516" cy="623716"/>
      </dsp:txXfrm>
    </dsp:sp>
    <dsp:sp modelId="{84B89D68-AAF1-461E-A80E-4DEE412CED0A}">
      <dsp:nvSpPr>
        <dsp:cNvPr id="0" name=""/>
        <dsp:cNvSpPr/>
      </dsp:nvSpPr>
      <dsp:spPr>
        <a:xfrm>
          <a:off x="161999" y="1630800"/>
          <a:ext cx="972000" cy="69120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5741" y="1664542"/>
        <a:ext cx="904516" cy="623716"/>
      </dsp:txXfrm>
    </dsp:sp>
    <dsp:sp modelId="{D7C09548-BBDA-43A8-A4BA-EC3BAEB25748}">
      <dsp:nvSpPr>
        <dsp:cNvPr id="0" name=""/>
        <dsp:cNvSpPr/>
      </dsp:nvSpPr>
      <dsp:spPr>
        <a:xfrm>
          <a:off x="161999" y="907200"/>
          <a:ext cx="972000" cy="69120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5741" y="940942"/>
        <a:ext cx="904516" cy="6237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1441F-0FEA-4CA1-A612-E6D57D4558F9}">
      <dsp:nvSpPr>
        <dsp:cNvPr id="0" name=""/>
        <dsp:cNvSpPr/>
      </dsp:nvSpPr>
      <dsp:spPr>
        <a:xfrm>
          <a:off x="3673185" y="115350"/>
          <a:ext cx="1129892" cy="753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n/>
              <a:latin typeface="+mj-lt"/>
              <a:cs typeface="Arial" panose="020B0604020202020204" pitchFamily="34" charset="0"/>
            </a:rPr>
            <a:t>OISMA (REGION OF MURCIA)</a:t>
          </a:r>
        </a:p>
      </dsp:txBody>
      <dsp:txXfrm>
        <a:off x="3695247" y="137412"/>
        <a:ext cx="1085768" cy="709137"/>
      </dsp:txXfrm>
    </dsp:sp>
    <dsp:sp modelId="{6754DC98-707F-4072-92BA-D1C8A948BED6}">
      <dsp:nvSpPr>
        <dsp:cNvPr id="0" name=""/>
        <dsp:cNvSpPr/>
      </dsp:nvSpPr>
      <dsp:spPr>
        <a:xfrm>
          <a:off x="565980" y="868612"/>
          <a:ext cx="3672150" cy="301304"/>
        </a:xfrm>
        <a:custGeom>
          <a:avLst/>
          <a:gdLst/>
          <a:ahLst/>
          <a:cxnLst/>
          <a:rect l="0" t="0" r="0" b="0"/>
          <a:pathLst>
            <a:path>
              <a:moveTo>
                <a:pt x="3672150" y="0"/>
              </a:moveTo>
              <a:lnTo>
                <a:pt x="3672150" y="150652"/>
              </a:lnTo>
              <a:lnTo>
                <a:pt x="0" y="150652"/>
              </a:lnTo>
              <a:lnTo>
                <a:pt x="0" y="30130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E8302-8A9F-4ADF-A442-57F5E0FB40A1}">
      <dsp:nvSpPr>
        <dsp:cNvPr id="0" name=""/>
        <dsp:cNvSpPr/>
      </dsp:nvSpPr>
      <dsp:spPr>
        <a:xfrm>
          <a:off x="1034" y="1169917"/>
          <a:ext cx="1129892" cy="75326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>
              <a:ln/>
              <a:latin typeface="+mj-lt"/>
              <a:cs typeface="Arial" panose="020B0604020202020204" pitchFamily="34" charset="0"/>
            </a:rPr>
            <a:t>AGRESTA S. COOP</a:t>
          </a:r>
          <a:endParaRPr lang="es-ES" sz="900" b="1" kern="1200" dirty="0">
            <a:ln/>
            <a:latin typeface="+mj-lt"/>
            <a:cs typeface="Arial" panose="020B0604020202020204" pitchFamily="34" charset="0"/>
          </a:endParaRPr>
        </a:p>
      </dsp:txBody>
      <dsp:txXfrm>
        <a:off x="23096" y="1191979"/>
        <a:ext cx="1085768" cy="709137"/>
      </dsp:txXfrm>
    </dsp:sp>
    <dsp:sp modelId="{6A5AF87A-D28D-458B-BA59-CBE480161496}">
      <dsp:nvSpPr>
        <dsp:cNvPr id="0" name=""/>
        <dsp:cNvSpPr/>
      </dsp:nvSpPr>
      <dsp:spPr>
        <a:xfrm>
          <a:off x="520260" y="1923178"/>
          <a:ext cx="91440" cy="301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30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259A3-81C4-4AAB-B3AE-742BD4DB67B4}">
      <dsp:nvSpPr>
        <dsp:cNvPr id="0" name=""/>
        <dsp:cNvSpPr/>
      </dsp:nvSpPr>
      <dsp:spPr>
        <a:xfrm>
          <a:off x="1034" y="2224483"/>
          <a:ext cx="1129892" cy="753261"/>
        </a:xfrm>
        <a:prstGeom prst="roundRect">
          <a:avLst>
            <a:gd name="adj" fmla="val 10000"/>
          </a:avLst>
        </a:prstGeom>
        <a:noFill/>
        <a:ln>
          <a:solidFill>
            <a:schemeClr val="accent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b="1" kern="1200" dirty="0">
            <a:ln>
              <a:noFill/>
            </a:ln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sp:txBody>
      <dsp:txXfrm>
        <a:off x="23096" y="2246545"/>
        <a:ext cx="1085768" cy="709137"/>
      </dsp:txXfrm>
    </dsp:sp>
    <dsp:sp modelId="{36C685EE-B6EC-40AE-A449-41B2E1CCB7B4}">
      <dsp:nvSpPr>
        <dsp:cNvPr id="0" name=""/>
        <dsp:cNvSpPr/>
      </dsp:nvSpPr>
      <dsp:spPr>
        <a:xfrm>
          <a:off x="2034841" y="868612"/>
          <a:ext cx="2203290" cy="301304"/>
        </a:xfrm>
        <a:custGeom>
          <a:avLst/>
          <a:gdLst/>
          <a:ahLst/>
          <a:cxnLst/>
          <a:rect l="0" t="0" r="0" b="0"/>
          <a:pathLst>
            <a:path>
              <a:moveTo>
                <a:pt x="2203290" y="0"/>
              </a:moveTo>
              <a:lnTo>
                <a:pt x="2203290" y="150652"/>
              </a:lnTo>
              <a:lnTo>
                <a:pt x="0" y="150652"/>
              </a:lnTo>
              <a:lnTo>
                <a:pt x="0" y="30130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639F1-8DC7-4009-8FE3-F51EB2A52FA8}">
      <dsp:nvSpPr>
        <dsp:cNvPr id="0" name=""/>
        <dsp:cNvSpPr/>
      </dsp:nvSpPr>
      <dsp:spPr>
        <a:xfrm>
          <a:off x="1469894" y="1169917"/>
          <a:ext cx="1129892" cy="75326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>
              <a:ln/>
              <a:latin typeface="+mj-lt"/>
              <a:cs typeface="Arial" panose="020B0604020202020204" pitchFamily="34" charset="0"/>
            </a:rPr>
            <a:t>FUNDACIÓN CESEFOR</a:t>
          </a:r>
          <a:endParaRPr lang="es-ES" sz="900" b="1" kern="1200" dirty="0">
            <a:ln/>
            <a:latin typeface="+mj-lt"/>
            <a:cs typeface="Arial" panose="020B0604020202020204" pitchFamily="34" charset="0"/>
          </a:endParaRPr>
        </a:p>
      </dsp:txBody>
      <dsp:txXfrm>
        <a:off x="1491956" y="1191979"/>
        <a:ext cx="1085768" cy="709137"/>
      </dsp:txXfrm>
    </dsp:sp>
    <dsp:sp modelId="{45DF213E-7857-453B-8809-43CBEA408C83}">
      <dsp:nvSpPr>
        <dsp:cNvPr id="0" name=""/>
        <dsp:cNvSpPr/>
      </dsp:nvSpPr>
      <dsp:spPr>
        <a:xfrm>
          <a:off x="1989121" y="1923178"/>
          <a:ext cx="91440" cy="301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30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DB3A0-9798-489C-807D-916D8F564EDA}">
      <dsp:nvSpPr>
        <dsp:cNvPr id="0" name=""/>
        <dsp:cNvSpPr/>
      </dsp:nvSpPr>
      <dsp:spPr>
        <a:xfrm>
          <a:off x="1469894" y="2224483"/>
          <a:ext cx="1129892" cy="753261"/>
        </a:xfrm>
        <a:prstGeom prst="roundRect">
          <a:avLst>
            <a:gd name="adj" fmla="val 10000"/>
          </a:avLst>
        </a:prstGeom>
        <a:noFill/>
        <a:ln>
          <a:solidFill>
            <a:schemeClr val="accent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b="1" kern="1200" dirty="0">
            <a:ln>
              <a:noFill/>
            </a:ln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sp:txBody>
      <dsp:txXfrm>
        <a:off x="1491956" y="2246545"/>
        <a:ext cx="1085768" cy="709137"/>
      </dsp:txXfrm>
    </dsp:sp>
    <dsp:sp modelId="{410CC894-1B50-49F5-AD45-CE7777262AD7}">
      <dsp:nvSpPr>
        <dsp:cNvPr id="0" name=""/>
        <dsp:cNvSpPr/>
      </dsp:nvSpPr>
      <dsp:spPr>
        <a:xfrm>
          <a:off x="3503701" y="868612"/>
          <a:ext cx="734430" cy="301304"/>
        </a:xfrm>
        <a:custGeom>
          <a:avLst/>
          <a:gdLst/>
          <a:ahLst/>
          <a:cxnLst/>
          <a:rect l="0" t="0" r="0" b="0"/>
          <a:pathLst>
            <a:path>
              <a:moveTo>
                <a:pt x="734430" y="0"/>
              </a:moveTo>
              <a:lnTo>
                <a:pt x="734430" y="150652"/>
              </a:lnTo>
              <a:lnTo>
                <a:pt x="0" y="150652"/>
              </a:lnTo>
              <a:lnTo>
                <a:pt x="0" y="30130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ACF3C-2DEC-4B49-B040-90F59A64C972}">
      <dsp:nvSpPr>
        <dsp:cNvPr id="0" name=""/>
        <dsp:cNvSpPr/>
      </dsp:nvSpPr>
      <dsp:spPr>
        <a:xfrm>
          <a:off x="2938755" y="1169917"/>
          <a:ext cx="1129892" cy="75326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kern="1200" dirty="0">
              <a:ln/>
              <a:effectLst/>
              <a:latin typeface="+mj-lt"/>
              <a:cs typeface="Arial" panose="020B0604020202020204" pitchFamily="34" charset="0"/>
            </a:rPr>
            <a:t>CONSELLERÍA DE MEDIO AMBIENTE E ORDENACIÓN DO TERRITORIO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1" kern="1200" dirty="0">
              <a:ln/>
              <a:latin typeface="+mj-lt"/>
              <a:cs typeface="Arial" panose="020B0604020202020204" pitchFamily="34" charset="0"/>
            </a:rPr>
            <a:t>(XUNTA DE GALICIA</a:t>
          </a:r>
          <a:r>
            <a:rPr lang="es-ES" sz="900" b="1" kern="1200" dirty="0">
              <a:ln/>
              <a:latin typeface="+mj-lt"/>
              <a:cs typeface="Arial" panose="020B0604020202020204" pitchFamily="34" charset="0"/>
            </a:rPr>
            <a:t>)</a:t>
          </a:r>
        </a:p>
      </dsp:txBody>
      <dsp:txXfrm>
        <a:off x="2960817" y="1191979"/>
        <a:ext cx="1085768" cy="709137"/>
      </dsp:txXfrm>
    </dsp:sp>
    <dsp:sp modelId="{FA01A4B4-8A0A-4FE9-A86E-984568E03343}">
      <dsp:nvSpPr>
        <dsp:cNvPr id="0" name=""/>
        <dsp:cNvSpPr/>
      </dsp:nvSpPr>
      <dsp:spPr>
        <a:xfrm>
          <a:off x="3457981" y="1923178"/>
          <a:ext cx="91440" cy="301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30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B497C-233B-4436-9AA9-EA6C2DD68FE6}">
      <dsp:nvSpPr>
        <dsp:cNvPr id="0" name=""/>
        <dsp:cNvSpPr/>
      </dsp:nvSpPr>
      <dsp:spPr>
        <a:xfrm>
          <a:off x="2938755" y="2224483"/>
          <a:ext cx="1129892" cy="753261"/>
        </a:xfrm>
        <a:prstGeom prst="roundRect">
          <a:avLst>
            <a:gd name="adj" fmla="val 10000"/>
          </a:avLst>
        </a:prstGeom>
        <a:noFill/>
        <a:ln>
          <a:solidFill>
            <a:schemeClr val="accent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b="1" kern="1200" dirty="0">
            <a:ln>
              <a:noFill/>
            </a:ln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sp:txBody>
      <dsp:txXfrm>
        <a:off x="2960817" y="2246545"/>
        <a:ext cx="1085768" cy="709137"/>
      </dsp:txXfrm>
    </dsp:sp>
    <dsp:sp modelId="{574B4D2B-C505-4385-9659-9D76F28DC2F3}">
      <dsp:nvSpPr>
        <dsp:cNvPr id="0" name=""/>
        <dsp:cNvSpPr/>
      </dsp:nvSpPr>
      <dsp:spPr>
        <a:xfrm>
          <a:off x="4238131" y="868612"/>
          <a:ext cx="734430" cy="301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52"/>
              </a:lnTo>
              <a:lnTo>
                <a:pt x="734430" y="150652"/>
              </a:lnTo>
              <a:lnTo>
                <a:pt x="734430" y="30130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97FEE-5A4C-4F8E-939A-A6A33F407398}">
      <dsp:nvSpPr>
        <dsp:cNvPr id="0" name=""/>
        <dsp:cNvSpPr/>
      </dsp:nvSpPr>
      <dsp:spPr>
        <a:xfrm>
          <a:off x="4407615" y="1169917"/>
          <a:ext cx="1129892" cy="75326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ln/>
              <a:latin typeface="+mj-lt"/>
              <a:cs typeface="Arial" panose="020B0604020202020204" pitchFamily="34" charset="0"/>
            </a:rPr>
            <a:t>CENTRE NATIONAL DE LA PROPRIÉTÉ FORESTIÈRE</a:t>
          </a:r>
          <a:endParaRPr lang="es-ES" sz="900" b="1" kern="1200" dirty="0">
            <a:ln/>
            <a:latin typeface="+mj-lt"/>
            <a:cs typeface="Arial" panose="020B0604020202020204" pitchFamily="34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ln/>
              <a:latin typeface="+mj-lt"/>
              <a:cs typeface="Arial" panose="020B0604020202020204" pitchFamily="34" charset="0"/>
            </a:rPr>
            <a:t>(CNPF)</a:t>
          </a:r>
        </a:p>
      </dsp:txBody>
      <dsp:txXfrm>
        <a:off x="4429677" y="1191979"/>
        <a:ext cx="1085768" cy="709137"/>
      </dsp:txXfrm>
    </dsp:sp>
    <dsp:sp modelId="{49EAEA5A-3458-4691-A305-AE840E269F18}">
      <dsp:nvSpPr>
        <dsp:cNvPr id="0" name=""/>
        <dsp:cNvSpPr/>
      </dsp:nvSpPr>
      <dsp:spPr>
        <a:xfrm>
          <a:off x="4926841" y="1923178"/>
          <a:ext cx="91440" cy="301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30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B7186-FCCE-44F4-BB8A-60234BA4ECC7}">
      <dsp:nvSpPr>
        <dsp:cNvPr id="0" name=""/>
        <dsp:cNvSpPr/>
      </dsp:nvSpPr>
      <dsp:spPr>
        <a:xfrm>
          <a:off x="4407615" y="2224483"/>
          <a:ext cx="1129892" cy="753261"/>
        </a:xfrm>
        <a:prstGeom prst="roundRect">
          <a:avLst>
            <a:gd name="adj" fmla="val 10000"/>
          </a:avLst>
        </a:prstGeom>
        <a:noFill/>
        <a:ln>
          <a:solidFill>
            <a:schemeClr val="accent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b="1" kern="1200" dirty="0">
            <a:ln>
              <a:noFill/>
            </a:ln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sp:txBody>
      <dsp:txXfrm>
        <a:off x="4429677" y="2246545"/>
        <a:ext cx="1085768" cy="709137"/>
      </dsp:txXfrm>
    </dsp:sp>
    <dsp:sp modelId="{0EC1F6B6-8034-4E50-816E-7C245FBCD612}">
      <dsp:nvSpPr>
        <dsp:cNvPr id="0" name=""/>
        <dsp:cNvSpPr/>
      </dsp:nvSpPr>
      <dsp:spPr>
        <a:xfrm>
          <a:off x="4238131" y="868612"/>
          <a:ext cx="2203290" cy="301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52"/>
              </a:lnTo>
              <a:lnTo>
                <a:pt x="2203290" y="150652"/>
              </a:lnTo>
              <a:lnTo>
                <a:pt x="2203290" y="30130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52DD0-A652-4227-8C38-878E068D49A2}">
      <dsp:nvSpPr>
        <dsp:cNvPr id="0" name=""/>
        <dsp:cNvSpPr/>
      </dsp:nvSpPr>
      <dsp:spPr>
        <a:xfrm>
          <a:off x="5876475" y="1169917"/>
          <a:ext cx="1129892" cy="75326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ln/>
              <a:latin typeface="+mj-lt"/>
              <a:cs typeface="Arial" panose="020B0604020202020204" pitchFamily="34" charset="0"/>
            </a:rPr>
            <a:t>INGENIERÍA DEL ENTORNO NATURAL (IDEN)</a:t>
          </a:r>
        </a:p>
      </dsp:txBody>
      <dsp:txXfrm>
        <a:off x="5898537" y="1191979"/>
        <a:ext cx="1085768" cy="709137"/>
      </dsp:txXfrm>
    </dsp:sp>
    <dsp:sp modelId="{7193FFF3-7C5C-4204-A9D2-6E620F1BB74F}">
      <dsp:nvSpPr>
        <dsp:cNvPr id="0" name=""/>
        <dsp:cNvSpPr/>
      </dsp:nvSpPr>
      <dsp:spPr>
        <a:xfrm>
          <a:off x="6395701" y="1923178"/>
          <a:ext cx="91440" cy="301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30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CFD3B-5CD1-4EEF-9CA0-39C0179C4AED}">
      <dsp:nvSpPr>
        <dsp:cNvPr id="0" name=""/>
        <dsp:cNvSpPr/>
      </dsp:nvSpPr>
      <dsp:spPr>
        <a:xfrm>
          <a:off x="5876475" y="2224483"/>
          <a:ext cx="1129892" cy="753261"/>
        </a:xfrm>
        <a:prstGeom prst="roundRect">
          <a:avLst>
            <a:gd name="adj" fmla="val 10000"/>
          </a:avLst>
        </a:prstGeom>
        <a:noFill/>
        <a:ln>
          <a:solidFill>
            <a:schemeClr val="accent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b="1" kern="1200" dirty="0">
            <a:ln>
              <a:noFill/>
            </a:ln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sp:txBody>
      <dsp:txXfrm>
        <a:off x="5898537" y="2246545"/>
        <a:ext cx="1085768" cy="709137"/>
      </dsp:txXfrm>
    </dsp:sp>
    <dsp:sp modelId="{2F3DCD79-91E1-4633-AB47-8C2EA7B1937E}">
      <dsp:nvSpPr>
        <dsp:cNvPr id="0" name=""/>
        <dsp:cNvSpPr/>
      </dsp:nvSpPr>
      <dsp:spPr>
        <a:xfrm>
          <a:off x="4238131" y="868612"/>
          <a:ext cx="3672150" cy="301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52"/>
              </a:lnTo>
              <a:lnTo>
                <a:pt x="3672150" y="150652"/>
              </a:lnTo>
              <a:lnTo>
                <a:pt x="3672150" y="30130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FBAC0-8A99-4CEA-9468-28435296131C}">
      <dsp:nvSpPr>
        <dsp:cNvPr id="0" name=""/>
        <dsp:cNvSpPr/>
      </dsp:nvSpPr>
      <dsp:spPr>
        <a:xfrm>
          <a:off x="7345335" y="1169917"/>
          <a:ext cx="1129892" cy="75326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>
              <a:ln/>
              <a:latin typeface="+mj-lt"/>
              <a:cs typeface="Arial" panose="020B0604020202020204" pitchFamily="34" charset="0"/>
            </a:rPr>
            <a:t>UNIVERSIDAD DE CÓRDOBA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>
              <a:ln/>
              <a:latin typeface="+mj-lt"/>
              <a:cs typeface="Arial" panose="020B0604020202020204" pitchFamily="34" charset="0"/>
            </a:rPr>
            <a:t>(UCO)</a:t>
          </a:r>
          <a:endParaRPr lang="es-ES" sz="900" b="1" kern="1200" dirty="0">
            <a:ln/>
            <a:latin typeface="+mj-lt"/>
            <a:cs typeface="Arial" panose="020B0604020202020204" pitchFamily="34" charset="0"/>
          </a:endParaRPr>
        </a:p>
      </dsp:txBody>
      <dsp:txXfrm>
        <a:off x="7367397" y="1191979"/>
        <a:ext cx="1085768" cy="709137"/>
      </dsp:txXfrm>
    </dsp:sp>
    <dsp:sp modelId="{0C434052-6E3C-4C28-BFEA-21F61E2FB454}">
      <dsp:nvSpPr>
        <dsp:cNvPr id="0" name=""/>
        <dsp:cNvSpPr/>
      </dsp:nvSpPr>
      <dsp:spPr>
        <a:xfrm>
          <a:off x="7864562" y="1923178"/>
          <a:ext cx="91440" cy="301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30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E082A-2C54-4607-B533-DDF2ADEA4D64}">
      <dsp:nvSpPr>
        <dsp:cNvPr id="0" name=""/>
        <dsp:cNvSpPr/>
      </dsp:nvSpPr>
      <dsp:spPr>
        <a:xfrm>
          <a:off x="7345335" y="2224483"/>
          <a:ext cx="1129892" cy="753261"/>
        </a:xfrm>
        <a:prstGeom prst="roundRect">
          <a:avLst>
            <a:gd name="adj" fmla="val 10000"/>
          </a:avLst>
        </a:prstGeom>
        <a:noFill/>
        <a:ln>
          <a:solidFill>
            <a:schemeClr val="accent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b="1" kern="1200" dirty="0">
            <a:ln>
              <a:noFill/>
            </a:ln>
            <a:solidFill>
              <a:sysClr val="windowText" lastClr="000000"/>
            </a:solidFill>
            <a:latin typeface="+mj-lt"/>
            <a:cs typeface="Arial" panose="020B0604020202020204" pitchFamily="34" charset="0"/>
          </a:endParaRPr>
        </a:p>
      </dsp:txBody>
      <dsp:txXfrm>
        <a:off x="7367397" y="2246545"/>
        <a:ext cx="1085768" cy="709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CFF08-FFF1-4385-9DA2-E901155B8D98}">
      <dsp:nvSpPr>
        <dsp:cNvPr id="0" name=""/>
        <dsp:cNvSpPr/>
      </dsp:nvSpPr>
      <dsp:spPr>
        <a:xfrm>
          <a:off x="3505" y="1151"/>
          <a:ext cx="8726681" cy="1388876"/>
        </a:xfrm>
        <a:prstGeom prst="roundRect">
          <a:avLst>
            <a:gd name="adj" fmla="val 10000"/>
          </a:avLst>
        </a:prstGeom>
        <a:solidFill>
          <a:srgbClr val="0014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+mj-lt"/>
              <a:cs typeface="Arial" panose="020B0604020202020204" pitchFamily="34" charset="0"/>
            </a:rPr>
            <a:t>MAIN OBJECTIVE</a:t>
          </a:r>
          <a:r>
            <a:rPr lang="es-ES" sz="1600" b="0" kern="1200" dirty="0">
              <a:latin typeface="+mj-lt"/>
              <a:cs typeface="Arial" panose="020B0604020202020204" pitchFamily="34" charset="0"/>
            </a:rPr>
            <a:t>:</a:t>
          </a:r>
          <a:r>
            <a:rPr lang="en-US" sz="1600" kern="1200" dirty="0"/>
            <a:t>promotion of </a:t>
          </a:r>
          <a:r>
            <a:rPr lang="en-US" sz="1600" b="1" kern="1200" dirty="0"/>
            <a:t>forest systems and sustainable forest management </a:t>
          </a:r>
          <a:r>
            <a:rPr lang="en-US" sz="1600" kern="1200" dirty="0"/>
            <a:t>as a </a:t>
          </a:r>
          <a:r>
            <a:rPr lang="en-US" sz="1600" b="1" kern="1200" dirty="0"/>
            <a:t>tool for climate change mitigation</a:t>
          </a:r>
          <a:r>
            <a:rPr lang="es-ES" sz="1600" b="0" kern="1200" dirty="0">
              <a:latin typeface="+mj-lt"/>
              <a:cs typeface="Arial" panose="020B0604020202020204" pitchFamily="34" charset="0"/>
            </a:rPr>
            <a:t>, </a:t>
          </a:r>
          <a:r>
            <a:rPr lang="en-US" sz="1600" kern="1200" dirty="0"/>
            <a:t>through the application of European regulations on emissions accountings and removals in the LULUCF sector</a:t>
          </a:r>
          <a:r>
            <a:rPr lang="es-ES" sz="1600" b="0" kern="1200" dirty="0">
              <a:latin typeface="+mj-lt"/>
              <a:cs typeface="Arial" panose="020B0604020202020204" pitchFamily="34" charset="0"/>
            </a:rPr>
            <a:t>, </a:t>
          </a:r>
          <a:r>
            <a:rPr lang="en-US" sz="1600" kern="1200" dirty="0"/>
            <a:t>improving knowledge at local level and making an integrated and practical application</a:t>
          </a:r>
          <a:r>
            <a:rPr lang="en-US" sz="1600" kern="1200" dirty="0">
              <a:solidFill>
                <a:schemeClr val="bg1"/>
              </a:solidFill>
            </a:rPr>
            <a:t>, covering all involved sectors and including diffuse sectors.</a:t>
          </a:r>
          <a:endParaRPr lang="es-ES" sz="1600" b="0" kern="1200" dirty="0">
            <a:solidFill>
              <a:schemeClr val="bg1"/>
            </a:solidFill>
            <a:latin typeface="+mj-lt"/>
            <a:cs typeface="Arial" panose="020B0604020202020204" pitchFamily="34" charset="0"/>
          </a:endParaRPr>
        </a:p>
      </dsp:txBody>
      <dsp:txXfrm>
        <a:off x="44184" y="41830"/>
        <a:ext cx="8645323" cy="1307518"/>
      </dsp:txXfrm>
    </dsp:sp>
    <dsp:sp modelId="{8770E2B6-0E2C-4111-9289-0FA94E2B9319}">
      <dsp:nvSpPr>
        <dsp:cNvPr id="0" name=""/>
        <dsp:cNvSpPr/>
      </dsp:nvSpPr>
      <dsp:spPr>
        <a:xfrm>
          <a:off x="3505" y="1681856"/>
          <a:ext cx="1635435" cy="2489873"/>
        </a:xfrm>
        <a:prstGeom prst="roundRect">
          <a:avLst>
            <a:gd name="adj" fmla="val 10000"/>
          </a:avLst>
        </a:prstGeom>
        <a:solidFill>
          <a:srgbClr val="00BCE4"/>
        </a:solidFill>
        <a:ln>
          <a:solidFill>
            <a:srgbClr val="00BCE4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Defining, according to Decision 529/2013/EU and the IPCC, the  accounting models for net </a:t>
          </a:r>
          <a:r>
            <a:rPr lang="en-US" sz="1300" kern="1200" dirty="0">
              <a:solidFill>
                <a:srgbClr val="7030A0"/>
              </a:solidFill>
            </a:rPr>
            <a:t>anthropogenic CO2 removals </a:t>
          </a:r>
          <a:r>
            <a:rPr lang="en-US" sz="1300" kern="1200" dirty="0"/>
            <a:t>as a consequence of sustainable forest management in forestlands of </a:t>
          </a:r>
          <a:r>
            <a:rPr lang="en-US" sz="1300" i="1" kern="1200" dirty="0"/>
            <a:t>P. </a:t>
          </a:r>
          <a:r>
            <a:rPr lang="en-US" sz="1300" i="1" kern="1200" dirty="0" err="1"/>
            <a:t>halepensis</a:t>
          </a:r>
          <a:r>
            <a:rPr lang="en-US" sz="1300" i="1" kern="1200" dirty="0"/>
            <a:t> and P. pinaster</a:t>
          </a:r>
          <a:endParaRPr lang="es-ES" sz="1300" i="1" kern="1200" dirty="0">
            <a:latin typeface="+mj-lt"/>
            <a:cs typeface="Arial" panose="020B0604020202020204" pitchFamily="34" charset="0"/>
          </a:endParaRPr>
        </a:p>
      </dsp:txBody>
      <dsp:txXfrm>
        <a:off x="51405" y="1729756"/>
        <a:ext cx="1539635" cy="2394073"/>
      </dsp:txXfrm>
    </dsp:sp>
    <dsp:sp modelId="{9781CBAB-B71D-4985-B602-D6693363FC8B}">
      <dsp:nvSpPr>
        <dsp:cNvPr id="0" name=""/>
        <dsp:cNvSpPr/>
      </dsp:nvSpPr>
      <dsp:spPr>
        <a:xfrm>
          <a:off x="1776316" y="1681856"/>
          <a:ext cx="1635435" cy="2489873"/>
        </a:xfrm>
        <a:prstGeom prst="roundRect">
          <a:avLst>
            <a:gd name="adj" fmla="val 10000"/>
          </a:avLst>
        </a:prstGeom>
        <a:solidFill>
          <a:srgbClr val="84BD00"/>
        </a:solidFill>
        <a:ln>
          <a:solidFill>
            <a:srgbClr val="84BD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7030A0"/>
              </a:solidFill>
            </a:rPr>
            <a:t>Modeling</a:t>
          </a:r>
          <a:r>
            <a:rPr lang="en-US" sz="1400" kern="1200" dirty="0"/>
            <a:t> and </a:t>
          </a:r>
          <a:r>
            <a:rPr lang="en-US" sz="1400" kern="1200" dirty="0" err="1"/>
            <a:t>summarising</a:t>
          </a:r>
          <a:r>
            <a:rPr lang="en-US" sz="1400" kern="1200" dirty="0"/>
            <a:t> the information related to carbon removals, and </a:t>
          </a:r>
          <a:r>
            <a:rPr lang="en-US" sz="1400" b="1" kern="1200" dirty="0"/>
            <a:t>transferring</a:t>
          </a:r>
          <a:r>
            <a:rPr lang="en-US" sz="1400" kern="1200" dirty="0"/>
            <a:t> it to relevant agents so that </a:t>
          </a:r>
          <a:r>
            <a:rPr lang="en-US" sz="1400" u="sng" kern="1200" dirty="0"/>
            <a:t>it can be considered in the accounting of carbon sinks in LULUCF sector</a:t>
          </a:r>
          <a:endParaRPr lang="es-ES" sz="1200" u="sng" kern="1200" dirty="0">
            <a:latin typeface="+mj-lt"/>
            <a:cs typeface="Arial" panose="020B0604020202020204" pitchFamily="34" charset="0"/>
          </a:endParaRPr>
        </a:p>
      </dsp:txBody>
      <dsp:txXfrm>
        <a:off x="1824216" y="1729756"/>
        <a:ext cx="1539635" cy="2394073"/>
      </dsp:txXfrm>
    </dsp:sp>
    <dsp:sp modelId="{A5575ABD-9348-4709-A89A-A7377DF60301}">
      <dsp:nvSpPr>
        <dsp:cNvPr id="0" name=""/>
        <dsp:cNvSpPr/>
      </dsp:nvSpPr>
      <dsp:spPr>
        <a:xfrm>
          <a:off x="3549128" y="1681856"/>
          <a:ext cx="1635435" cy="2489873"/>
        </a:xfrm>
        <a:prstGeom prst="roundRect">
          <a:avLst>
            <a:gd name="adj" fmla="val 10000"/>
          </a:avLst>
        </a:prstGeom>
        <a:solidFill>
          <a:srgbClr val="00BCE4"/>
        </a:solidFill>
        <a:ln>
          <a:solidFill>
            <a:srgbClr val="00BCE4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7030A0"/>
              </a:solidFill>
            </a:rPr>
            <a:t>Involve the forest-based sector </a:t>
          </a:r>
          <a:r>
            <a:rPr lang="en-US" sz="1400" kern="1200" dirty="0"/>
            <a:t>in the development of forestry projects about carbon storage and sustainable forest management</a:t>
          </a:r>
          <a:endParaRPr lang="es-ES" sz="1400" kern="1200" dirty="0">
            <a:latin typeface="+mj-lt"/>
            <a:cs typeface="Arial" panose="020B0604020202020204" pitchFamily="34" charset="0"/>
          </a:endParaRPr>
        </a:p>
      </dsp:txBody>
      <dsp:txXfrm>
        <a:off x="3597028" y="1729756"/>
        <a:ext cx="1539635" cy="2394073"/>
      </dsp:txXfrm>
    </dsp:sp>
    <dsp:sp modelId="{8C46051B-A8A6-4333-922E-F54C1A744093}">
      <dsp:nvSpPr>
        <dsp:cNvPr id="0" name=""/>
        <dsp:cNvSpPr/>
      </dsp:nvSpPr>
      <dsp:spPr>
        <a:xfrm>
          <a:off x="5321940" y="1681856"/>
          <a:ext cx="1635435" cy="2489873"/>
        </a:xfrm>
        <a:prstGeom prst="roundRect">
          <a:avLst>
            <a:gd name="adj" fmla="val 10000"/>
          </a:avLst>
        </a:prstGeom>
        <a:solidFill>
          <a:srgbClr val="84BD00"/>
        </a:solidFill>
        <a:ln>
          <a:solidFill>
            <a:srgbClr val="84BD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Encourage a change in business culture within companies</a:t>
          </a:r>
          <a:r>
            <a:rPr lang="en-US" sz="1400" kern="1200" dirty="0">
              <a:solidFill>
                <a:srgbClr val="7030A0"/>
              </a:solidFill>
            </a:rPr>
            <a:t> and institutional sector</a:t>
          </a:r>
          <a:r>
            <a:rPr lang="en-US" sz="1400" kern="1200" dirty="0"/>
            <a:t> which will enable to move towards a low carbon economy</a:t>
          </a:r>
          <a:endParaRPr lang="es-ES" sz="1400" kern="1200" dirty="0">
            <a:latin typeface="+mj-lt"/>
            <a:cs typeface="Arial" panose="020B0604020202020204" pitchFamily="34" charset="0"/>
          </a:endParaRPr>
        </a:p>
      </dsp:txBody>
      <dsp:txXfrm>
        <a:off x="5369840" y="1729756"/>
        <a:ext cx="1539635" cy="2394073"/>
      </dsp:txXfrm>
    </dsp:sp>
    <dsp:sp modelId="{EF6B58A9-5514-4F19-ACA1-FD4F8D7CE56E}">
      <dsp:nvSpPr>
        <dsp:cNvPr id="0" name=""/>
        <dsp:cNvSpPr/>
      </dsp:nvSpPr>
      <dsp:spPr>
        <a:xfrm>
          <a:off x="7094751" y="1681856"/>
          <a:ext cx="1635435" cy="2489873"/>
        </a:xfrm>
        <a:prstGeom prst="roundRect">
          <a:avLst>
            <a:gd name="adj" fmla="val 10000"/>
          </a:avLst>
        </a:prstGeom>
        <a:solidFill>
          <a:srgbClr val="00BCE4"/>
        </a:solidFill>
        <a:ln>
          <a:solidFill>
            <a:srgbClr val="00BCE4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latin typeface="+mj-lt"/>
              <a:cs typeface="Arial" panose="020B0604020202020204" pitchFamily="34" charset="0"/>
            </a:rPr>
            <a:t>Promote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Project in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diffuse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sectors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in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the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Forest-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based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sector as a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tool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for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mitigating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climate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change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400" kern="1200" dirty="0"/>
            <a:t>through the </a:t>
          </a:r>
          <a:r>
            <a:rPr lang="en-US" sz="1400" kern="1200" dirty="0">
              <a:solidFill>
                <a:srgbClr val="7030A0"/>
              </a:solidFill>
            </a:rPr>
            <a:t>voluntary compensation of CO2 emissions</a:t>
          </a:r>
          <a:r>
            <a:rPr lang="es-ES" sz="1200" kern="1200" dirty="0">
              <a:latin typeface="+mj-lt"/>
              <a:cs typeface="Arial" panose="020B0604020202020204" pitchFamily="34" charset="0"/>
            </a:rPr>
            <a:t> </a:t>
          </a:r>
          <a:endParaRPr lang="es-ES" sz="1400" b="1" kern="1200" dirty="0">
            <a:solidFill>
              <a:srgbClr val="7030A0"/>
            </a:solidFill>
            <a:latin typeface="+mj-lt"/>
            <a:cs typeface="Arial" panose="020B0604020202020204" pitchFamily="34" charset="0"/>
          </a:endParaRPr>
        </a:p>
      </dsp:txBody>
      <dsp:txXfrm>
        <a:off x="7142651" y="1729756"/>
        <a:ext cx="1539635" cy="2394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24387-9C11-4B04-B73D-3AF95858686B}">
      <dsp:nvSpPr>
        <dsp:cNvPr id="0" name=""/>
        <dsp:cNvSpPr/>
      </dsp:nvSpPr>
      <dsp:spPr>
        <a:xfrm>
          <a:off x="1838" y="0"/>
          <a:ext cx="1927389" cy="44056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CHARACTERISA-TION OF CARBON SINKS IN MANAGED FOREST MASSES</a:t>
          </a:r>
          <a:endParaRPr lang="es-ES" sz="1400" b="1" kern="1200" dirty="0">
            <a:latin typeface="+mj-lt"/>
            <a:cs typeface="Arial" panose="020B0604020202020204" pitchFamily="34" charset="0"/>
          </a:endParaRPr>
        </a:p>
      </dsp:txBody>
      <dsp:txXfrm>
        <a:off x="1838" y="1762252"/>
        <a:ext cx="1927389" cy="1762252"/>
      </dsp:txXfrm>
    </dsp:sp>
    <dsp:sp modelId="{C51BB33F-017D-4C25-A380-267300F13E87}">
      <dsp:nvSpPr>
        <dsp:cNvPr id="0" name=""/>
        <dsp:cNvSpPr/>
      </dsp:nvSpPr>
      <dsp:spPr>
        <a:xfrm>
          <a:off x="231996" y="264337"/>
          <a:ext cx="1467074" cy="146707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6D57E-D10F-4D42-AC91-84713CD5E9ED}">
      <dsp:nvSpPr>
        <dsp:cNvPr id="0" name=""/>
        <dsp:cNvSpPr/>
      </dsp:nvSpPr>
      <dsp:spPr>
        <a:xfrm>
          <a:off x="1987049" y="0"/>
          <a:ext cx="1927389" cy="440563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INVOLVEMENT OF FOREST OWNERS AND DIFFUSE SECTORS IN CLIMATE CHANGE MITIGATION</a:t>
          </a:r>
          <a:endParaRPr lang="es-ES" sz="1400" b="1" kern="1200" dirty="0">
            <a:latin typeface="+mj-lt"/>
            <a:cs typeface="Arial" panose="020B0604020202020204" pitchFamily="34" charset="0"/>
          </a:endParaRPr>
        </a:p>
      </dsp:txBody>
      <dsp:txXfrm>
        <a:off x="1987049" y="1762252"/>
        <a:ext cx="1927389" cy="1762252"/>
      </dsp:txXfrm>
    </dsp:sp>
    <dsp:sp modelId="{A4650760-F050-460D-B222-5D7A733DA5EE}">
      <dsp:nvSpPr>
        <dsp:cNvPr id="0" name=""/>
        <dsp:cNvSpPr/>
      </dsp:nvSpPr>
      <dsp:spPr>
        <a:xfrm>
          <a:off x="2217207" y="264337"/>
          <a:ext cx="1467074" cy="1467074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874E9-E783-4C7C-BA48-2655C78021A1}">
      <dsp:nvSpPr>
        <dsp:cNvPr id="0" name=""/>
        <dsp:cNvSpPr/>
      </dsp:nvSpPr>
      <dsp:spPr>
        <a:xfrm>
          <a:off x="3972260" y="0"/>
          <a:ext cx="1927389" cy="44056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+mj-lt"/>
              <a:cs typeface="Arial" panose="020B0604020202020204" pitchFamily="34" charset="0"/>
            </a:rPr>
            <a:t>REPLICATION OF PROJECT ACTIONS</a:t>
          </a:r>
        </a:p>
      </dsp:txBody>
      <dsp:txXfrm>
        <a:off x="3972260" y="1762252"/>
        <a:ext cx="1927389" cy="1762252"/>
      </dsp:txXfrm>
    </dsp:sp>
    <dsp:sp modelId="{6BEFE219-2C46-4645-912C-2711433EE7E7}">
      <dsp:nvSpPr>
        <dsp:cNvPr id="0" name=""/>
        <dsp:cNvSpPr/>
      </dsp:nvSpPr>
      <dsp:spPr>
        <a:xfrm>
          <a:off x="4202418" y="264337"/>
          <a:ext cx="1467074" cy="1467074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52A7C-24E2-45CE-B478-2B09CCEBE1B6}">
      <dsp:nvSpPr>
        <dsp:cNvPr id="0" name=""/>
        <dsp:cNvSpPr/>
      </dsp:nvSpPr>
      <dsp:spPr>
        <a:xfrm>
          <a:off x="5957471" y="0"/>
          <a:ext cx="1927389" cy="44056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DISSEMINATION OF RESULTS AND AWARENESS RAISING</a:t>
          </a:r>
          <a:endParaRPr lang="es-ES" sz="1400" b="1" kern="1200" dirty="0">
            <a:latin typeface="+mj-lt"/>
            <a:cs typeface="Arial" panose="020B0604020202020204" pitchFamily="34" charset="0"/>
          </a:endParaRPr>
        </a:p>
      </dsp:txBody>
      <dsp:txXfrm>
        <a:off x="5957471" y="1762252"/>
        <a:ext cx="1927389" cy="1762252"/>
      </dsp:txXfrm>
    </dsp:sp>
    <dsp:sp modelId="{74F55C10-5EB9-4D18-AED8-291FEECF5DDE}">
      <dsp:nvSpPr>
        <dsp:cNvPr id="0" name=""/>
        <dsp:cNvSpPr/>
      </dsp:nvSpPr>
      <dsp:spPr>
        <a:xfrm>
          <a:off x="6187629" y="264337"/>
          <a:ext cx="1467074" cy="1467074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35FC2-1567-472B-B2BB-25FD33BB8397}">
      <dsp:nvSpPr>
        <dsp:cNvPr id="0" name=""/>
        <dsp:cNvSpPr/>
      </dsp:nvSpPr>
      <dsp:spPr>
        <a:xfrm>
          <a:off x="315467" y="3524504"/>
          <a:ext cx="7255764" cy="66084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7B51D-8AD1-45C0-8915-A5803642D1E3}">
      <dsp:nvSpPr>
        <dsp:cNvPr id="0" name=""/>
        <dsp:cNvSpPr/>
      </dsp:nvSpPr>
      <dsp:spPr>
        <a:xfrm>
          <a:off x="3590219" y="1894823"/>
          <a:ext cx="3041969" cy="348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76"/>
              </a:lnTo>
              <a:lnTo>
                <a:pt x="3041969" y="175476"/>
              </a:lnTo>
              <a:lnTo>
                <a:pt x="3041969" y="348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6CBDF-1224-42A4-8173-50DAFCC5E353}">
      <dsp:nvSpPr>
        <dsp:cNvPr id="0" name=""/>
        <dsp:cNvSpPr/>
      </dsp:nvSpPr>
      <dsp:spPr>
        <a:xfrm>
          <a:off x="3544499" y="1894823"/>
          <a:ext cx="91440" cy="3481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476"/>
              </a:lnTo>
              <a:lnTo>
                <a:pt x="47936" y="175476"/>
              </a:lnTo>
              <a:lnTo>
                <a:pt x="47936" y="348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20CBD-3775-4D83-8FBB-81846740C88C}">
      <dsp:nvSpPr>
        <dsp:cNvPr id="0" name=""/>
        <dsp:cNvSpPr/>
      </dsp:nvSpPr>
      <dsp:spPr>
        <a:xfrm>
          <a:off x="552682" y="1894823"/>
          <a:ext cx="3037536" cy="348189"/>
        </a:xfrm>
        <a:custGeom>
          <a:avLst/>
          <a:gdLst/>
          <a:ahLst/>
          <a:cxnLst/>
          <a:rect l="0" t="0" r="0" b="0"/>
          <a:pathLst>
            <a:path>
              <a:moveTo>
                <a:pt x="3037536" y="0"/>
              </a:moveTo>
              <a:lnTo>
                <a:pt x="3037536" y="175476"/>
              </a:lnTo>
              <a:lnTo>
                <a:pt x="0" y="175476"/>
              </a:lnTo>
              <a:lnTo>
                <a:pt x="0" y="348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156B3-5449-4914-B518-D15EB8E1574C}">
      <dsp:nvSpPr>
        <dsp:cNvPr id="0" name=""/>
        <dsp:cNvSpPr/>
      </dsp:nvSpPr>
      <dsp:spPr>
        <a:xfrm>
          <a:off x="3037536" y="789459"/>
          <a:ext cx="1105364" cy="110536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9A304-03F8-42B6-85AC-7A96059794C1}">
      <dsp:nvSpPr>
        <dsp:cNvPr id="0" name=""/>
        <dsp:cNvSpPr/>
      </dsp:nvSpPr>
      <dsp:spPr>
        <a:xfrm>
          <a:off x="4270913" y="837498"/>
          <a:ext cx="3343352" cy="1105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Modeling of carbon storage as a consequence of forest management in forest masses</a:t>
          </a:r>
          <a:endParaRPr lang="es-ES" sz="1800" b="1" kern="1200" dirty="0">
            <a:latin typeface="+mj-lt"/>
            <a:cs typeface="Arial" panose="020B0604020202020204" pitchFamily="34" charset="0"/>
          </a:endParaRPr>
        </a:p>
      </dsp:txBody>
      <dsp:txXfrm>
        <a:off x="4270913" y="837498"/>
        <a:ext cx="3343352" cy="1105364"/>
      </dsp:txXfrm>
    </dsp:sp>
    <dsp:sp modelId="{8DAEFA34-49DA-4BCE-AC1D-0C14E84AE80C}">
      <dsp:nvSpPr>
        <dsp:cNvPr id="0" name=""/>
        <dsp:cNvSpPr/>
      </dsp:nvSpPr>
      <dsp:spPr>
        <a:xfrm>
          <a:off x="0" y="2243013"/>
          <a:ext cx="1105364" cy="1105364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D9BAF-C7BA-4212-B372-4CE5891CC6E7}">
      <dsp:nvSpPr>
        <dsp:cNvPr id="0" name=""/>
        <dsp:cNvSpPr/>
      </dsp:nvSpPr>
      <dsp:spPr>
        <a:xfrm>
          <a:off x="1105364" y="2240250"/>
          <a:ext cx="1658047" cy="1105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Carbon sink in aerial and root biomass</a:t>
          </a:r>
          <a:endParaRPr lang="es-ES" sz="1600" kern="1200" dirty="0">
            <a:latin typeface="+mj-lt"/>
            <a:cs typeface="Arial" panose="020B0604020202020204" pitchFamily="34" charset="0"/>
          </a:endParaRPr>
        </a:p>
      </dsp:txBody>
      <dsp:txXfrm>
        <a:off x="1105364" y="2240250"/>
        <a:ext cx="1658047" cy="1105364"/>
      </dsp:txXfrm>
    </dsp:sp>
    <dsp:sp modelId="{8AE60DFD-E714-4C6C-9ABD-8D24DC4BA83C}">
      <dsp:nvSpPr>
        <dsp:cNvPr id="0" name=""/>
        <dsp:cNvSpPr/>
      </dsp:nvSpPr>
      <dsp:spPr>
        <a:xfrm>
          <a:off x="3039753" y="2243013"/>
          <a:ext cx="1105364" cy="1105364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20AED-4491-4BB2-8719-21AE6B32835F}">
      <dsp:nvSpPr>
        <dsp:cNvPr id="0" name=""/>
        <dsp:cNvSpPr/>
      </dsp:nvSpPr>
      <dsp:spPr>
        <a:xfrm>
          <a:off x="4145117" y="2240250"/>
          <a:ext cx="1658047" cy="1105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Organic carbon sink in soils</a:t>
          </a:r>
          <a:endParaRPr lang="es-ES" sz="1600" kern="1200" dirty="0">
            <a:latin typeface="+mj-lt"/>
            <a:cs typeface="Arial" panose="020B0604020202020204" pitchFamily="34" charset="0"/>
          </a:endParaRPr>
        </a:p>
      </dsp:txBody>
      <dsp:txXfrm>
        <a:off x="4145117" y="2240250"/>
        <a:ext cx="1658047" cy="1105364"/>
      </dsp:txXfrm>
    </dsp:sp>
    <dsp:sp modelId="{A7E76C37-B773-48DC-BC45-4406E23F397D}">
      <dsp:nvSpPr>
        <dsp:cNvPr id="0" name=""/>
        <dsp:cNvSpPr/>
      </dsp:nvSpPr>
      <dsp:spPr>
        <a:xfrm>
          <a:off x="6079506" y="2243013"/>
          <a:ext cx="1105364" cy="1105364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7EBA5-F66B-4CF6-AD57-235F18ED1DC3}">
      <dsp:nvSpPr>
        <dsp:cNvPr id="0" name=""/>
        <dsp:cNvSpPr/>
      </dsp:nvSpPr>
      <dsp:spPr>
        <a:xfrm>
          <a:off x="7184870" y="2240250"/>
          <a:ext cx="1658047" cy="1105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>
              <a:latin typeface="+mj-lt"/>
              <a:cs typeface="Arial" panose="020B0604020202020204" pitchFamily="34" charset="0"/>
            </a:rPr>
            <a:t>Carbon</a:t>
          </a:r>
          <a:r>
            <a:rPr lang="es-ES" sz="16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600" kern="1200" dirty="0" err="1">
              <a:latin typeface="+mj-lt"/>
              <a:cs typeface="Arial" panose="020B0604020202020204" pitchFamily="34" charset="0"/>
            </a:rPr>
            <a:t>sink</a:t>
          </a:r>
          <a:r>
            <a:rPr lang="es-ES" sz="1600" kern="1200" dirty="0">
              <a:latin typeface="+mj-lt"/>
              <a:cs typeface="Arial" panose="020B0604020202020204" pitchFamily="34" charset="0"/>
            </a:rPr>
            <a:t> in fallen </a:t>
          </a:r>
          <a:r>
            <a:rPr lang="es-ES" sz="1600" kern="1200" dirty="0" err="1">
              <a:latin typeface="+mj-lt"/>
              <a:cs typeface="Arial" panose="020B0604020202020204" pitchFamily="34" charset="0"/>
            </a:rPr>
            <a:t>leaves</a:t>
          </a:r>
          <a:r>
            <a:rPr lang="es-ES" sz="1600" kern="1200" dirty="0">
              <a:latin typeface="+mj-lt"/>
              <a:cs typeface="Arial" panose="020B0604020202020204" pitchFamily="34" charset="0"/>
            </a:rPr>
            <a:t> and </a:t>
          </a:r>
          <a:r>
            <a:rPr lang="es-ES" sz="1600" kern="1200" dirty="0" err="1">
              <a:latin typeface="+mj-lt"/>
              <a:cs typeface="Arial" panose="020B0604020202020204" pitchFamily="34" charset="0"/>
            </a:rPr>
            <a:t>dead</a:t>
          </a:r>
          <a:r>
            <a:rPr lang="es-ES" sz="16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600" kern="1200" dirty="0" err="1">
              <a:latin typeface="+mj-lt"/>
              <a:cs typeface="Arial" panose="020B0604020202020204" pitchFamily="34" charset="0"/>
            </a:rPr>
            <a:t>organic</a:t>
          </a:r>
          <a:r>
            <a:rPr lang="es-ES" sz="16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600" kern="1200" dirty="0" err="1">
              <a:latin typeface="+mj-lt"/>
              <a:cs typeface="Arial" panose="020B0604020202020204" pitchFamily="34" charset="0"/>
            </a:rPr>
            <a:t>materials</a:t>
          </a:r>
          <a:r>
            <a:rPr lang="es-ES" sz="1600" kern="1200" dirty="0">
              <a:latin typeface="+mj-lt"/>
              <a:cs typeface="Arial" panose="020B0604020202020204" pitchFamily="34" charset="0"/>
            </a:rPr>
            <a:t> in </a:t>
          </a:r>
          <a:r>
            <a:rPr lang="es-ES" sz="1600" kern="1200" dirty="0" err="1">
              <a:latin typeface="+mj-lt"/>
              <a:cs typeface="Arial" panose="020B0604020202020204" pitchFamily="34" charset="0"/>
            </a:rPr>
            <a:t>soils</a:t>
          </a:r>
          <a:endParaRPr lang="es-ES" sz="1600" kern="1200" dirty="0">
            <a:latin typeface="+mj-lt"/>
            <a:cs typeface="Arial" panose="020B0604020202020204" pitchFamily="34" charset="0"/>
          </a:endParaRPr>
        </a:p>
      </dsp:txBody>
      <dsp:txXfrm>
        <a:off x="7184870" y="2240250"/>
        <a:ext cx="1658047" cy="1105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4F380-9630-4D74-93EF-E33EF67A5A57}">
      <dsp:nvSpPr>
        <dsp:cNvPr id="0" name=""/>
        <dsp:cNvSpPr/>
      </dsp:nvSpPr>
      <dsp:spPr>
        <a:xfrm>
          <a:off x="1996548" y="2174004"/>
          <a:ext cx="2018469" cy="20188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D5D8C-5C6F-4695-8FD1-C05C5E4C1385}">
      <dsp:nvSpPr>
        <dsp:cNvPr id="0" name=""/>
        <dsp:cNvSpPr/>
      </dsp:nvSpPr>
      <dsp:spPr>
        <a:xfrm>
          <a:off x="3284018" y="687332"/>
          <a:ext cx="599470" cy="599085"/>
        </a:xfrm>
        <a:prstGeom prst="donut">
          <a:avLst>
            <a:gd name="adj" fmla="val 74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4BDD5-DF99-48E1-8A61-D09EB3644B8F}">
      <dsp:nvSpPr>
        <dsp:cNvPr id="0" name=""/>
        <dsp:cNvSpPr/>
      </dsp:nvSpPr>
      <dsp:spPr>
        <a:xfrm>
          <a:off x="2074116" y="2251475"/>
          <a:ext cx="1864175" cy="186386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49AE8-A214-47AE-AE0D-86DA40238467}">
      <dsp:nvSpPr>
        <dsp:cNvPr id="0" name=""/>
        <dsp:cNvSpPr/>
      </dsp:nvSpPr>
      <dsp:spPr>
        <a:xfrm>
          <a:off x="4161723" y="2555400"/>
          <a:ext cx="1056450" cy="10561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5CA15-846E-4302-B8DE-657D950332FE}">
      <dsp:nvSpPr>
        <dsp:cNvPr id="0" name=""/>
        <dsp:cNvSpPr/>
      </dsp:nvSpPr>
      <dsp:spPr>
        <a:xfrm>
          <a:off x="4224115" y="2617798"/>
          <a:ext cx="931666" cy="931755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47255-CE2F-4A68-A954-9B55AD06B094}">
      <dsp:nvSpPr>
        <dsp:cNvPr id="0" name=""/>
        <dsp:cNvSpPr/>
      </dsp:nvSpPr>
      <dsp:spPr>
        <a:xfrm>
          <a:off x="3748586" y="1064522"/>
          <a:ext cx="1354077" cy="13545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B8163-FED3-4C25-960A-C4532BEAC4EE}">
      <dsp:nvSpPr>
        <dsp:cNvPr id="0" name=""/>
        <dsp:cNvSpPr/>
      </dsp:nvSpPr>
      <dsp:spPr>
        <a:xfrm>
          <a:off x="4880919" y="731852"/>
          <a:ext cx="443490" cy="443793"/>
        </a:xfrm>
        <a:prstGeom prst="donut">
          <a:avLst>
            <a:gd name="adj" fmla="val 74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12BFC-CEB6-4882-8212-E91613DD871E}">
      <dsp:nvSpPr>
        <dsp:cNvPr id="0" name=""/>
        <dsp:cNvSpPr/>
      </dsp:nvSpPr>
      <dsp:spPr>
        <a:xfrm>
          <a:off x="4868053" y="3781258"/>
          <a:ext cx="333039" cy="332669"/>
        </a:xfrm>
        <a:prstGeom prst="donut">
          <a:avLst>
            <a:gd name="adj" fmla="val 74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CB39D-4FC5-4DCA-AAEB-AB1E4D97C0E6}">
      <dsp:nvSpPr>
        <dsp:cNvPr id="0" name=""/>
        <dsp:cNvSpPr/>
      </dsp:nvSpPr>
      <dsp:spPr>
        <a:xfrm>
          <a:off x="3820253" y="1136033"/>
          <a:ext cx="1211587" cy="1211492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40C47-CCF9-4817-82E4-55BBD64842C2}">
      <dsp:nvSpPr>
        <dsp:cNvPr id="0" name=""/>
        <dsp:cNvSpPr/>
      </dsp:nvSpPr>
      <dsp:spPr>
        <a:xfrm>
          <a:off x="0" y="1136033"/>
          <a:ext cx="2995665" cy="972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" numCol="1" spcCol="1270" anchor="b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Development of </a:t>
          </a:r>
          <a:r>
            <a:rPr lang="en-US" sz="1400" b="1" kern="1200" dirty="0"/>
            <a:t>digital tools</a:t>
          </a:r>
          <a:r>
            <a:rPr lang="en-US" sz="1400" kern="1200" dirty="0"/>
            <a:t> and articles </a:t>
          </a:r>
          <a:r>
            <a:rPr lang="en-US" sz="1400" b="1" kern="1200" dirty="0"/>
            <a:t>to facilitate the implementation</a:t>
          </a:r>
          <a:r>
            <a:rPr lang="en-US" sz="1400" kern="1200" dirty="0"/>
            <a:t> of lessons learnt in other territorial frameworks</a:t>
          </a:r>
          <a:endParaRPr lang="es-ES" sz="1400" kern="1200" dirty="0">
            <a:latin typeface="+mj-lt"/>
            <a:cs typeface="Arial" panose="020B0604020202020204" pitchFamily="34" charset="0"/>
          </a:endParaRPr>
        </a:p>
      </dsp:txBody>
      <dsp:txXfrm>
        <a:off x="0" y="1136033"/>
        <a:ext cx="2995665" cy="972769"/>
      </dsp:txXfrm>
    </dsp:sp>
    <dsp:sp modelId="{444E7E25-F297-4562-821F-7ED8A54D23EC}">
      <dsp:nvSpPr>
        <dsp:cNvPr id="0" name=""/>
        <dsp:cNvSpPr/>
      </dsp:nvSpPr>
      <dsp:spPr>
        <a:xfrm>
          <a:off x="5321838" y="2696578"/>
          <a:ext cx="2995665" cy="931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latin typeface="+mj-lt"/>
              <a:cs typeface="Arial" panose="020B0604020202020204" pitchFamily="34" charset="0"/>
            </a:rPr>
            <a:t>Promoting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the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kern="1200" dirty="0" err="1">
              <a:latin typeface="+mj-lt"/>
              <a:cs typeface="Arial" panose="020B0604020202020204" pitchFamily="34" charset="0"/>
            </a:rPr>
            <a:t>replication</a:t>
          </a:r>
          <a:r>
            <a:rPr lang="es-ES" sz="1400" b="1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kern="1200" dirty="0" err="1">
              <a:latin typeface="+mj-lt"/>
              <a:cs typeface="Arial" panose="020B0604020202020204" pitchFamily="34" charset="0"/>
            </a:rPr>
            <a:t>of</a:t>
          </a:r>
          <a:r>
            <a:rPr lang="es-ES" sz="1400" b="1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kern="1200" dirty="0" err="1">
              <a:latin typeface="+mj-lt"/>
              <a:cs typeface="Arial" panose="020B0604020202020204" pitchFamily="34" charset="0"/>
            </a:rPr>
            <a:t>actions</a:t>
          </a:r>
          <a:r>
            <a:rPr lang="es-ES" sz="1400" b="1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kern="1200" dirty="0" err="1">
              <a:latin typeface="+mj-lt"/>
              <a:cs typeface="Arial" panose="020B0604020202020204" pitchFamily="34" charset="0"/>
            </a:rPr>
            <a:t>on</a:t>
          </a:r>
          <a:r>
            <a:rPr lang="es-ES" sz="1400" b="1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kern="1200" dirty="0" err="1">
              <a:latin typeface="+mj-lt"/>
              <a:cs typeface="Arial" panose="020B0604020202020204" pitchFamily="34" charset="0"/>
            </a:rPr>
            <a:t>other</a:t>
          </a:r>
          <a:r>
            <a:rPr lang="es-ES" sz="1400" b="1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kern="1200" dirty="0" err="1">
              <a:latin typeface="+mj-lt"/>
              <a:cs typeface="Arial" panose="020B0604020202020204" pitchFamily="34" charset="0"/>
            </a:rPr>
            <a:t>forest</a:t>
          </a:r>
          <a:r>
            <a:rPr lang="es-ES" sz="1400" b="1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kern="1200" dirty="0" err="1">
              <a:latin typeface="+mj-lt"/>
              <a:cs typeface="Arial" panose="020B0604020202020204" pitchFamily="34" charset="0"/>
            </a:rPr>
            <a:t>species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latin typeface="+mj-lt"/>
              <a:cs typeface="Arial" panose="020B0604020202020204" pitchFamily="34" charset="0"/>
            </a:rPr>
            <a:t>Signing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kern="1200" dirty="0" err="1">
              <a:latin typeface="+mj-lt"/>
              <a:cs typeface="Arial" panose="020B0604020202020204" pitchFamily="34" charset="0"/>
            </a:rPr>
            <a:t>cooperation</a:t>
          </a:r>
          <a:r>
            <a:rPr lang="es-ES" sz="1400" b="1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kern="1200" dirty="0" err="1">
              <a:latin typeface="+mj-lt"/>
              <a:cs typeface="Arial" panose="020B0604020202020204" pitchFamily="34" charset="0"/>
            </a:rPr>
            <a:t>agreements</a:t>
          </a:r>
          <a:r>
            <a:rPr lang="es-ES" sz="1400" b="1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kern="1200" dirty="0" err="1">
              <a:latin typeface="+mj-lt"/>
              <a:cs typeface="Arial" panose="020B0604020202020204" pitchFamily="34" charset="0"/>
            </a:rPr>
            <a:t>between</a:t>
          </a:r>
          <a:r>
            <a:rPr lang="es-ES" sz="1400" b="1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kern="1200" dirty="0" err="1">
              <a:latin typeface="+mj-lt"/>
              <a:cs typeface="Arial" panose="020B0604020202020204" pitchFamily="34" charset="0"/>
            </a:rPr>
            <a:t>national</a:t>
          </a:r>
          <a:r>
            <a:rPr lang="es-ES" sz="1400" b="1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kern="1200" dirty="0" err="1">
              <a:latin typeface="+mj-lt"/>
              <a:cs typeface="Arial" panose="020B0604020202020204" pitchFamily="34" charset="0"/>
            </a:rPr>
            <a:t>authorities</a:t>
          </a:r>
          <a:r>
            <a:rPr lang="es-ES" sz="1400" b="1" kern="1200" dirty="0">
              <a:latin typeface="+mj-lt"/>
              <a:cs typeface="Arial" panose="020B0604020202020204" pitchFamily="34" charset="0"/>
            </a:rPr>
            <a:t> and </a:t>
          </a:r>
          <a:r>
            <a:rPr lang="es-ES" sz="1400" b="1" kern="1200" dirty="0" err="1">
              <a:latin typeface="+mj-lt"/>
              <a:cs typeface="Arial" panose="020B0604020202020204" pitchFamily="34" charset="0"/>
            </a:rPr>
            <a:t>working</a:t>
          </a:r>
          <a:r>
            <a:rPr lang="es-ES" sz="1400" b="1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b="1" kern="1200" dirty="0" err="1">
              <a:latin typeface="+mj-lt"/>
              <a:cs typeface="Arial" panose="020B0604020202020204" pitchFamily="34" charset="0"/>
            </a:rPr>
            <a:t>groups</a:t>
          </a:r>
          <a:r>
            <a:rPr lang="es-ES" sz="1400" b="1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to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invigorate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carbon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sinks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from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Sustainable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Forest Management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activities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.  </a:t>
          </a:r>
        </a:p>
      </dsp:txBody>
      <dsp:txXfrm>
        <a:off x="5321838" y="2696578"/>
        <a:ext cx="2995665" cy="931755"/>
      </dsp:txXfrm>
    </dsp:sp>
    <dsp:sp modelId="{26B67A11-C539-436A-81E3-9A83FAD6E1CD}">
      <dsp:nvSpPr>
        <dsp:cNvPr id="0" name=""/>
        <dsp:cNvSpPr/>
      </dsp:nvSpPr>
      <dsp:spPr>
        <a:xfrm>
          <a:off x="5325252" y="1136033"/>
          <a:ext cx="2995665" cy="1211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Application of project methods with relevant social agents in </a:t>
          </a:r>
          <a:r>
            <a:rPr lang="en-US" sz="1400" b="1" kern="1200" dirty="0"/>
            <a:t>chestnut tree forests</a:t>
          </a:r>
          <a:r>
            <a:rPr lang="en-US" sz="1400" kern="1200" dirty="0"/>
            <a:t> 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(</a:t>
          </a:r>
          <a:r>
            <a:rPr lang="es-ES" sz="1400" i="1" kern="1200" dirty="0" err="1">
              <a:latin typeface="+mj-lt"/>
              <a:cs typeface="Arial" panose="020B0604020202020204" pitchFamily="34" charset="0"/>
            </a:rPr>
            <a:t>Castanea</a:t>
          </a:r>
          <a:r>
            <a:rPr lang="es-ES" sz="1400" i="1" kern="1200" dirty="0">
              <a:latin typeface="+mj-lt"/>
              <a:cs typeface="Arial" panose="020B0604020202020204" pitchFamily="34" charset="0"/>
            </a:rPr>
            <a:t> sativa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) in </a:t>
          </a:r>
          <a:r>
            <a:rPr lang="es-ES" sz="1400" kern="1200" dirty="0" err="1">
              <a:latin typeface="+mj-lt"/>
              <a:cs typeface="Arial" panose="020B0604020202020204" pitchFamily="34" charset="0"/>
            </a:rPr>
            <a:t>the</a:t>
          </a:r>
          <a:r>
            <a:rPr lang="es-ES" sz="14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i="1" kern="1200" dirty="0">
              <a:latin typeface="+mj-lt"/>
              <a:cs typeface="Arial" panose="020B0604020202020204" pitchFamily="34" charset="0"/>
            </a:rPr>
            <a:t>Macizo Central </a:t>
          </a:r>
          <a:r>
            <a:rPr lang="es-ES" sz="1400" i="0" kern="1200" dirty="0" err="1">
              <a:latin typeface="+mj-lt"/>
              <a:cs typeface="Arial" panose="020B0604020202020204" pitchFamily="34" charset="0"/>
            </a:rPr>
            <a:t>region</a:t>
          </a:r>
          <a:r>
            <a:rPr lang="es-ES" sz="1400" i="0" kern="1200" dirty="0">
              <a:latin typeface="+mj-lt"/>
              <a:cs typeface="Arial" panose="020B0604020202020204" pitchFamily="34" charset="0"/>
            </a:rPr>
            <a:t>. </a:t>
          </a:r>
          <a:r>
            <a:rPr lang="es-ES" sz="1400" i="0" kern="1200" dirty="0" err="1">
              <a:latin typeface="+mj-lt"/>
              <a:cs typeface="Arial" panose="020B0604020202020204" pitchFamily="34" charset="0"/>
            </a:rPr>
            <a:t>Application</a:t>
          </a:r>
          <a:r>
            <a:rPr lang="es-ES" sz="1400" i="0" kern="1200" dirty="0">
              <a:latin typeface="+mj-lt"/>
              <a:cs typeface="Arial" panose="020B0604020202020204" pitchFamily="34" charset="0"/>
            </a:rPr>
            <a:t> of </a:t>
          </a:r>
          <a:r>
            <a:rPr lang="es-ES" sz="1400" i="0" kern="1200" dirty="0" err="1">
              <a:latin typeface="+mj-lt"/>
              <a:cs typeface="Arial" panose="020B0604020202020204" pitchFamily="34" charset="0"/>
            </a:rPr>
            <a:t>the</a:t>
          </a:r>
          <a:r>
            <a:rPr lang="es-ES" sz="1400" i="0" kern="1200" dirty="0">
              <a:latin typeface="+mj-lt"/>
              <a:cs typeface="Arial" panose="020B0604020202020204" pitchFamily="34" charset="0"/>
            </a:rPr>
            <a:t> training </a:t>
          </a:r>
          <a:r>
            <a:rPr lang="es-ES" sz="1400" i="0" kern="1200" dirty="0" err="1">
              <a:latin typeface="+mj-lt"/>
              <a:cs typeface="Arial" panose="020B0604020202020204" pitchFamily="34" charset="0"/>
            </a:rPr>
            <a:t>lessons</a:t>
          </a:r>
          <a:r>
            <a:rPr lang="es-ES" sz="1400" i="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400" i="0" kern="1200" dirty="0" err="1">
              <a:latin typeface="+mj-lt"/>
              <a:cs typeface="Arial" panose="020B0604020202020204" pitchFamily="34" charset="0"/>
            </a:rPr>
            <a:t>learnt</a:t>
          </a:r>
          <a:r>
            <a:rPr lang="es-ES" sz="1400" i="0" kern="1200" dirty="0">
              <a:latin typeface="+mj-lt"/>
              <a:cs typeface="Arial" panose="020B0604020202020204" pitchFamily="34" charset="0"/>
            </a:rPr>
            <a:t>.</a:t>
          </a:r>
          <a:endParaRPr lang="es-ES" sz="1400" kern="1200" dirty="0">
            <a:latin typeface="+mj-lt"/>
            <a:cs typeface="Arial" panose="020B0604020202020204" pitchFamily="34" charset="0"/>
          </a:endParaRPr>
        </a:p>
      </dsp:txBody>
      <dsp:txXfrm>
        <a:off x="5325252" y="1136033"/>
        <a:ext cx="2995665" cy="12114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EF7D1-9118-448B-96E6-C10CC5FAA018}">
      <dsp:nvSpPr>
        <dsp:cNvPr id="0" name=""/>
        <dsp:cNvSpPr/>
      </dsp:nvSpPr>
      <dsp:spPr>
        <a:xfrm rot="5400000">
          <a:off x="251" y="167190"/>
          <a:ext cx="3275644" cy="327614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316FC-3509-4DAA-8DD5-51C8F64FE766}">
      <dsp:nvSpPr>
        <dsp:cNvPr id="0" name=""/>
        <dsp:cNvSpPr/>
      </dsp:nvSpPr>
      <dsp:spPr>
        <a:xfrm rot="16200000">
          <a:off x="3371561" y="167190"/>
          <a:ext cx="3275644" cy="327614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3710219"/>
            <a:satOff val="267"/>
            <a:lumOff val="-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BFF12-BD36-47FF-9959-7CE64BE70B28}">
      <dsp:nvSpPr>
        <dsp:cNvPr id="0" name=""/>
        <dsp:cNvSpPr/>
      </dsp:nvSpPr>
      <dsp:spPr>
        <a:xfrm>
          <a:off x="3758896" y="3012845"/>
          <a:ext cx="2487096" cy="655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+mj-lt"/>
              <a:cs typeface="Arial" panose="020B0604020202020204" pitchFamily="34" charset="0"/>
            </a:rPr>
            <a:t>Professional </a:t>
          </a:r>
          <a:r>
            <a:rPr lang="es-ES" sz="1800" b="1" kern="1200" dirty="0" err="1">
              <a:latin typeface="+mj-lt"/>
              <a:cs typeface="Arial" panose="020B0604020202020204" pitchFamily="34" charset="0"/>
            </a:rPr>
            <a:t>forestry</a:t>
          </a:r>
          <a:r>
            <a:rPr lang="es-ES" sz="1800" b="1" kern="1200" dirty="0">
              <a:latin typeface="+mj-lt"/>
              <a:cs typeface="Arial" panose="020B0604020202020204" pitchFamily="34" charset="0"/>
            </a:rPr>
            <a:t> sector</a:t>
          </a:r>
        </a:p>
      </dsp:txBody>
      <dsp:txXfrm>
        <a:off x="3758896" y="3012845"/>
        <a:ext cx="2487096" cy="655338"/>
      </dsp:txXfrm>
    </dsp:sp>
    <dsp:sp modelId="{90E94EB9-7126-4AAB-83F8-38D01FFD017C}">
      <dsp:nvSpPr>
        <dsp:cNvPr id="0" name=""/>
        <dsp:cNvSpPr/>
      </dsp:nvSpPr>
      <dsp:spPr>
        <a:xfrm rot="5400000">
          <a:off x="3266487" y="167190"/>
          <a:ext cx="3275644" cy="327614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7420437"/>
            <a:satOff val="533"/>
            <a:lumOff val="-1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081C1-700A-4C83-B3F2-045F3BC24EE9}">
      <dsp:nvSpPr>
        <dsp:cNvPr id="0" name=""/>
        <dsp:cNvSpPr/>
      </dsp:nvSpPr>
      <dsp:spPr>
        <a:xfrm rot="16200000">
          <a:off x="6636805" y="167190"/>
          <a:ext cx="3275644" cy="327614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11130656"/>
            <a:satOff val="800"/>
            <a:lumOff val="-2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A1022-5976-41B7-B496-449D9BCE4407}">
      <dsp:nvSpPr>
        <dsp:cNvPr id="0" name=""/>
        <dsp:cNvSpPr/>
      </dsp:nvSpPr>
      <dsp:spPr>
        <a:xfrm>
          <a:off x="6785244" y="3012845"/>
          <a:ext cx="2487096" cy="655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latin typeface="+mj-lt"/>
              <a:cs typeface="Arial" panose="020B0604020202020204" pitchFamily="34" charset="0"/>
            </a:rPr>
            <a:t>Society</a:t>
          </a:r>
          <a:endParaRPr lang="es-ES" sz="1800" b="1" kern="1200" dirty="0">
            <a:latin typeface="+mj-lt"/>
            <a:cs typeface="Arial" panose="020B0604020202020204" pitchFamily="34" charset="0"/>
          </a:endParaRPr>
        </a:p>
      </dsp:txBody>
      <dsp:txXfrm>
        <a:off x="6785244" y="3012845"/>
        <a:ext cx="2487096" cy="655338"/>
      </dsp:txXfrm>
    </dsp:sp>
    <dsp:sp modelId="{973C66F7-76F2-4EC6-9FFC-C3A6C56CAD17}">
      <dsp:nvSpPr>
        <dsp:cNvPr id="0" name=""/>
        <dsp:cNvSpPr/>
      </dsp:nvSpPr>
      <dsp:spPr>
        <a:xfrm>
          <a:off x="3678980" y="1107364"/>
          <a:ext cx="1500822" cy="15008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>
              <a:latin typeface="+mj-lt"/>
              <a:cs typeface="Arial" panose="020B0604020202020204" pitchFamily="34" charset="0"/>
            </a:rPr>
            <a:t>Technical</a:t>
          </a:r>
          <a:r>
            <a:rPr lang="es-ES" sz="1400" b="1" kern="1200" dirty="0">
              <a:latin typeface="+mj-lt"/>
              <a:cs typeface="Arial" panose="020B0604020202020204" pitchFamily="34" charset="0"/>
            </a:rPr>
            <a:t> meetings</a:t>
          </a:r>
        </a:p>
      </dsp:txBody>
      <dsp:txXfrm>
        <a:off x="3888554" y="1284343"/>
        <a:ext cx="865339" cy="1146864"/>
      </dsp:txXfrm>
    </dsp:sp>
    <dsp:sp modelId="{F2F5F06B-133E-4673-8E93-5D6182966CD9}">
      <dsp:nvSpPr>
        <dsp:cNvPr id="0" name=""/>
        <dsp:cNvSpPr/>
      </dsp:nvSpPr>
      <dsp:spPr>
        <a:xfrm>
          <a:off x="4760654" y="1107364"/>
          <a:ext cx="1500822" cy="1500822"/>
        </a:xfrm>
        <a:prstGeom prst="ellipse">
          <a:avLst/>
        </a:prstGeom>
        <a:solidFill>
          <a:schemeClr val="accent5">
            <a:alpha val="50000"/>
            <a:hueOff val="1590094"/>
            <a:satOff val="114"/>
            <a:lumOff val="-34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>
              <a:latin typeface="+mj-lt"/>
              <a:cs typeface="Arial" panose="020B0604020202020204" pitchFamily="34" charset="0"/>
            </a:rPr>
            <a:t>Lectures</a:t>
          </a:r>
          <a:endParaRPr lang="es-ES" sz="1400" b="1" kern="1200" dirty="0">
            <a:latin typeface="+mj-lt"/>
            <a:cs typeface="Arial" panose="020B0604020202020204" pitchFamily="34" charset="0"/>
          </a:endParaRPr>
        </a:p>
      </dsp:txBody>
      <dsp:txXfrm>
        <a:off x="5186563" y="1284343"/>
        <a:ext cx="865339" cy="1146864"/>
      </dsp:txXfrm>
    </dsp:sp>
    <dsp:sp modelId="{8700E5A7-9FB1-41C9-857D-B7C34F52E37A}">
      <dsp:nvSpPr>
        <dsp:cNvPr id="0" name=""/>
        <dsp:cNvSpPr/>
      </dsp:nvSpPr>
      <dsp:spPr>
        <a:xfrm>
          <a:off x="944850" y="664705"/>
          <a:ext cx="1037916" cy="1037941"/>
        </a:xfrm>
        <a:prstGeom prst="ellipse">
          <a:avLst/>
        </a:prstGeom>
        <a:solidFill>
          <a:schemeClr val="accent5">
            <a:alpha val="50000"/>
            <a:hueOff val="3180187"/>
            <a:satOff val="229"/>
            <a:lumOff val="-68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 err="1">
              <a:latin typeface="+mj-lt"/>
              <a:cs typeface="Arial" panose="020B0604020202020204" pitchFamily="34" charset="0"/>
            </a:rPr>
            <a:t>Articles</a:t>
          </a:r>
          <a:r>
            <a:rPr lang="es-ES" sz="1050" b="1" kern="1200" dirty="0">
              <a:latin typeface="+mj-lt"/>
              <a:cs typeface="Arial" panose="020B0604020202020204" pitchFamily="34" charset="0"/>
            </a:rPr>
            <a:t> and publica-</a:t>
          </a:r>
          <a:r>
            <a:rPr lang="es-ES" sz="1050" b="1" kern="1200" dirty="0" err="1">
              <a:latin typeface="+mj-lt"/>
              <a:cs typeface="Arial" panose="020B0604020202020204" pitchFamily="34" charset="0"/>
            </a:rPr>
            <a:t>tions</a:t>
          </a:r>
          <a:endParaRPr lang="es-ES" sz="1050" b="1" kern="1200" dirty="0">
            <a:latin typeface="+mj-lt"/>
            <a:cs typeface="Arial" panose="020B0604020202020204" pitchFamily="34" charset="0"/>
          </a:endParaRPr>
        </a:p>
      </dsp:txBody>
      <dsp:txXfrm>
        <a:off x="1096849" y="816708"/>
        <a:ext cx="733918" cy="733935"/>
      </dsp:txXfrm>
    </dsp:sp>
    <dsp:sp modelId="{2046CD7B-4D5C-480F-A397-E3199C939FE7}">
      <dsp:nvSpPr>
        <dsp:cNvPr id="0" name=""/>
        <dsp:cNvSpPr/>
      </dsp:nvSpPr>
      <dsp:spPr>
        <a:xfrm>
          <a:off x="562050" y="1532470"/>
          <a:ext cx="509832" cy="509628"/>
        </a:xfrm>
        <a:prstGeom prst="ellipse">
          <a:avLst/>
        </a:prstGeom>
        <a:solidFill>
          <a:schemeClr val="accent5">
            <a:alpha val="50000"/>
            <a:hueOff val="4770281"/>
            <a:satOff val="343"/>
            <a:lumOff val="-103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B0B621-9862-4DC2-9EE2-832F33201B5C}">
      <dsp:nvSpPr>
        <dsp:cNvPr id="0" name=""/>
        <dsp:cNvSpPr/>
      </dsp:nvSpPr>
      <dsp:spPr>
        <a:xfrm>
          <a:off x="2067942" y="868872"/>
          <a:ext cx="296651" cy="296458"/>
        </a:xfrm>
        <a:prstGeom prst="ellipse">
          <a:avLst/>
        </a:prstGeom>
        <a:solidFill>
          <a:schemeClr val="accent5">
            <a:alpha val="50000"/>
            <a:hueOff val="6360375"/>
            <a:satOff val="457"/>
            <a:lumOff val="-137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E3911DB-E14B-4A2C-BD91-56CFF247EC23}">
      <dsp:nvSpPr>
        <dsp:cNvPr id="0" name=""/>
        <dsp:cNvSpPr/>
      </dsp:nvSpPr>
      <dsp:spPr>
        <a:xfrm>
          <a:off x="1957701" y="1284634"/>
          <a:ext cx="1037916" cy="1037941"/>
        </a:xfrm>
        <a:prstGeom prst="ellipse">
          <a:avLst/>
        </a:prstGeom>
        <a:solidFill>
          <a:schemeClr val="accent5">
            <a:alpha val="50000"/>
            <a:hueOff val="7950469"/>
            <a:satOff val="571"/>
            <a:lumOff val="-172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+mj-lt"/>
              <a:cs typeface="Arial" panose="020B0604020202020204" pitchFamily="34" charset="0"/>
            </a:rPr>
            <a:t>Network-</a:t>
          </a:r>
          <a:r>
            <a:rPr lang="es-ES" sz="1050" b="1" kern="1200" dirty="0" err="1">
              <a:latin typeface="+mj-lt"/>
              <a:cs typeface="Arial" panose="020B0604020202020204" pitchFamily="34" charset="0"/>
            </a:rPr>
            <a:t>ing</a:t>
          </a:r>
          <a:endParaRPr lang="es-ES" sz="1050" b="1" kern="1200" dirty="0">
            <a:latin typeface="+mj-lt"/>
            <a:cs typeface="Arial" panose="020B0604020202020204" pitchFamily="34" charset="0"/>
          </a:endParaRPr>
        </a:p>
      </dsp:txBody>
      <dsp:txXfrm>
        <a:off x="2109700" y="1436637"/>
        <a:ext cx="733918" cy="733935"/>
      </dsp:txXfrm>
    </dsp:sp>
    <dsp:sp modelId="{CA632D0C-D6D8-41BD-ACFD-C6223B194FAB}">
      <dsp:nvSpPr>
        <dsp:cNvPr id="0" name=""/>
        <dsp:cNvSpPr/>
      </dsp:nvSpPr>
      <dsp:spPr>
        <a:xfrm>
          <a:off x="2066238" y="2386054"/>
          <a:ext cx="296651" cy="296458"/>
        </a:xfrm>
        <a:prstGeom prst="ellipse">
          <a:avLst/>
        </a:prstGeom>
        <a:solidFill>
          <a:schemeClr val="accent5">
            <a:alpha val="50000"/>
            <a:hueOff val="9540562"/>
            <a:satOff val="686"/>
            <a:lumOff val="-20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D63412-ADE1-48CF-BDB3-C711008C4B36}">
      <dsp:nvSpPr>
        <dsp:cNvPr id="0" name=""/>
        <dsp:cNvSpPr/>
      </dsp:nvSpPr>
      <dsp:spPr>
        <a:xfrm>
          <a:off x="963345" y="1877775"/>
          <a:ext cx="1037916" cy="1037941"/>
        </a:xfrm>
        <a:prstGeom prst="ellipse">
          <a:avLst/>
        </a:prstGeom>
        <a:solidFill>
          <a:schemeClr val="accent5">
            <a:alpha val="50000"/>
            <a:hueOff val="11130656"/>
            <a:satOff val="800"/>
            <a:lumOff val="-2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 err="1">
              <a:latin typeface="+mj-lt"/>
              <a:cs typeface="Arial" panose="020B0604020202020204" pitchFamily="34" charset="0"/>
            </a:rPr>
            <a:t>Seminars</a:t>
          </a:r>
          <a:endParaRPr lang="es-ES" sz="1050" b="1" kern="1200" dirty="0">
            <a:latin typeface="+mj-lt"/>
            <a:cs typeface="Arial" panose="020B0604020202020204" pitchFamily="34" charset="0"/>
          </a:endParaRPr>
        </a:p>
      </dsp:txBody>
      <dsp:txXfrm>
        <a:off x="1115344" y="2029778"/>
        <a:ext cx="733918" cy="733935"/>
      </dsp:txXfrm>
    </dsp:sp>
    <dsp:sp modelId="{8261239E-C9E1-49C9-9F3A-BAB56D7DCF3D}">
      <dsp:nvSpPr>
        <dsp:cNvPr id="0" name=""/>
        <dsp:cNvSpPr/>
      </dsp:nvSpPr>
      <dsp:spPr>
        <a:xfrm>
          <a:off x="7067756" y="844485"/>
          <a:ext cx="1913151" cy="191280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 err="1">
              <a:latin typeface="+mj-lt"/>
              <a:cs typeface="Arial" panose="020B0604020202020204" pitchFamily="34" charset="0"/>
            </a:rPr>
            <a:t>Dissemination</a:t>
          </a:r>
          <a:r>
            <a:rPr lang="es-ES" sz="1200" b="1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200" b="1" kern="1200" dirty="0" err="1">
              <a:latin typeface="+mj-lt"/>
              <a:cs typeface="Arial" panose="020B0604020202020204" pitchFamily="34" charset="0"/>
            </a:rPr>
            <a:t>materials</a:t>
          </a:r>
          <a:endParaRPr lang="es-ES" sz="1200" b="1" kern="1200" dirty="0">
            <a:latin typeface="+mj-lt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 err="1">
              <a:latin typeface="+mj-lt"/>
              <a:cs typeface="Arial" panose="020B0604020202020204" pitchFamily="34" charset="0"/>
            </a:rPr>
            <a:t>Press</a:t>
          </a:r>
          <a:r>
            <a:rPr lang="es-ES" sz="1200" b="1" kern="1200" dirty="0">
              <a:latin typeface="+mj-lt"/>
              <a:cs typeface="Arial" panose="020B0604020202020204" pitchFamily="34" charset="0"/>
            </a:rPr>
            <a:t> and </a:t>
          </a:r>
          <a:r>
            <a:rPr lang="es-ES" sz="1200" b="1" kern="1200" dirty="0" err="1">
              <a:latin typeface="+mj-lt"/>
              <a:cs typeface="Arial" panose="020B0604020202020204" pitchFamily="34" charset="0"/>
            </a:rPr>
            <a:t>Newsletters</a:t>
          </a:r>
          <a:endParaRPr lang="es-ES" sz="1200" b="1" kern="1200" dirty="0">
            <a:latin typeface="+mj-lt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+mj-lt"/>
              <a:cs typeface="Arial" panose="020B0604020202020204" pitchFamily="34" charset="0"/>
            </a:rPr>
            <a:t>Social </a:t>
          </a:r>
          <a:r>
            <a:rPr lang="es-ES" sz="1200" b="1" kern="1200" dirty="0" err="1">
              <a:latin typeface="+mj-lt"/>
              <a:cs typeface="Arial" panose="020B0604020202020204" pitchFamily="34" charset="0"/>
            </a:rPr>
            <a:t>networks</a:t>
          </a:r>
          <a:endParaRPr lang="es-ES" sz="1200" b="1" kern="1200" dirty="0">
            <a:latin typeface="+mj-lt"/>
            <a:cs typeface="Arial" panose="020B0604020202020204" pitchFamily="34" charset="0"/>
          </a:endParaRPr>
        </a:p>
      </dsp:txBody>
      <dsp:txXfrm>
        <a:off x="7347930" y="1124609"/>
        <a:ext cx="1352803" cy="1352557"/>
      </dsp:txXfrm>
    </dsp:sp>
    <dsp:sp modelId="{AA6F325E-359D-4664-8606-7547BADEFFAB}">
      <dsp:nvSpPr>
        <dsp:cNvPr id="0" name=""/>
        <dsp:cNvSpPr/>
      </dsp:nvSpPr>
      <dsp:spPr>
        <a:xfrm>
          <a:off x="615578" y="3012845"/>
          <a:ext cx="2487096" cy="655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latin typeface="+mj-lt"/>
              <a:cs typeface="Arial" panose="020B0604020202020204" pitchFamily="34" charset="0"/>
            </a:rPr>
            <a:t>Forestry</a:t>
          </a:r>
          <a:r>
            <a:rPr lang="es-ES" sz="1800" b="1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800" b="1" kern="1200" dirty="0" err="1">
              <a:latin typeface="+mj-lt"/>
              <a:cs typeface="Arial" panose="020B0604020202020204" pitchFamily="34" charset="0"/>
            </a:rPr>
            <a:t>research</a:t>
          </a:r>
          <a:r>
            <a:rPr lang="es-ES" sz="1800" b="1" kern="1200" dirty="0">
              <a:latin typeface="+mj-lt"/>
              <a:cs typeface="Arial" panose="020B0604020202020204" pitchFamily="34" charset="0"/>
            </a:rPr>
            <a:t> sector</a:t>
          </a:r>
        </a:p>
      </dsp:txBody>
      <dsp:txXfrm>
        <a:off x="615578" y="3012845"/>
        <a:ext cx="2487096" cy="6553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757AF-0490-4788-B97D-C70891867EAE}">
      <dsp:nvSpPr>
        <dsp:cNvPr id="0" name=""/>
        <dsp:cNvSpPr/>
      </dsp:nvSpPr>
      <dsp:spPr>
        <a:xfrm>
          <a:off x="291612" y="264215"/>
          <a:ext cx="4009279" cy="125289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631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Accurate estimation</a:t>
          </a:r>
          <a:r>
            <a:rPr lang="en-US" sz="1200" kern="1200" dirty="0"/>
            <a:t>, based on accounting rules of Decision 529/2013 / EU, of net anthropogenic absorption as a consequence of actions of Sustainable Forest Management, in </a:t>
          </a:r>
          <a:r>
            <a:rPr lang="en-US" sz="1200" i="1" kern="1200" dirty="0"/>
            <a:t>Pinus </a:t>
          </a:r>
          <a:r>
            <a:rPr lang="en-US" sz="1200" i="1" kern="1200" dirty="0" err="1"/>
            <a:t>halepensis</a:t>
          </a:r>
          <a:r>
            <a:rPr lang="en-US" sz="1200" i="1" kern="1200" dirty="0"/>
            <a:t> </a:t>
          </a:r>
          <a:r>
            <a:rPr lang="en-US" sz="1200" kern="1200" dirty="0"/>
            <a:t>and </a:t>
          </a:r>
          <a:r>
            <a:rPr lang="en-US" sz="1200" i="1" kern="1200" dirty="0"/>
            <a:t>Pinus pinaster </a:t>
          </a:r>
          <a:r>
            <a:rPr lang="en-US" sz="1200" i="0" kern="1200" dirty="0"/>
            <a:t>masses.</a:t>
          </a:r>
          <a:endParaRPr lang="es-ES" sz="1200" i="0" kern="1200" dirty="0">
            <a:latin typeface="+mj-lt"/>
            <a:cs typeface="Arial" panose="020B0604020202020204" pitchFamily="34" charset="0"/>
          </a:endParaRPr>
        </a:p>
      </dsp:txBody>
      <dsp:txXfrm>
        <a:off x="291612" y="264215"/>
        <a:ext cx="4009279" cy="1252899"/>
      </dsp:txXfrm>
    </dsp:sp>
    <dsp:sp modelId="{04C3F967-61E3-4668-9529-309735FA6AA5}">
      <dsp:nvSpPr>
        <dsp:cNvPr id="0" name=""/>
        <dsp:cNvSpPr/>
      </dsp:nvSpPr>
      <dsp:spPr>
        <a:xfrm>
          <a:off x="124559" y="83240"/>
          <a:ext cx="877029" cy="1315544"/>
        </a:xfrm>
        <a:prstGeom prst="rect">
          <a:avLst/>
        </a:prstGeom>
        <a:blipFill rotWithShape="1">
          <a:blip xmlns:r="http://schemas.openxmlformats.org/officeDocument/2006/relationships" r:embed="rId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50D26-9390-45DF-A700-BCABEBAB9E66}">
      <dsp:nvSpPr>
        <dsp:cNvPr id="0" name=""/>
        <dsp:cNvSpPr/>
      </dsp:nvSpPr>
      <dsp:spPr>
        <a:xfrm>
          <a:off x="4692920" y="264215"/>
          <a:ext cx="4009279" cy="125289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631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Carbon storage models</a:t>
          </a:r>
          <a:r>
            <a:rPr lang="en-US" sz="1200" b="0" kern="1200" dirty="0"/>
            <a:t>,</a:t>
          </a:r>
          <a:r>
            <a:rPr lang="en-US" sz="1200" b="1" kern="1200" dirty="0"/>
            <a:t> </a:t>
          </a:r>
          <a:r>
            <a:rPr lang="en-US" sz="1200" kern="1200" dirty="0"/>
            <a:t>as a consequence of Sustainable Forest Management actions, </a:t>
          </a:r>
          <a:r>
            <a:rPr lang="en-US" sz="1200" b="0" kern="1200" dirty="0"/>
            <a:t>will be reflected in a synthesis document. D</a:t>
          </a:r>
          <a:r>
            <a:rPr lang="en-US" sz="1200" kern="1200" dirty="0"/>
            <a:t>issemination  among the main agents responsible for forest management and planning.</a:t>
          </a:r>
          <a:endParaRPr lang="es-ES" sz="1200" kern="1200" dirty="0">
            <a:latin typeface="+mj-lt"/>
            <a:cs typeface="Arial" panose="020B0604020202020204" pitchFamily="34" charset="0"/>
          </a:endParaRPr>
        </a:p>
      </dsp:txBody>
      <dsp:txXfrm>
        <a:off x="4692920" y="264215"/>
        <a:ext cx="4009279" cy="1252899"/>
      </dsp:txXfrm>
    </dsp:sp>
    <dsp:sp modelId="{A007F9B9-55D7-4C41-A272-45FFF44FBC0D}">
      <dsp:nvSpPr>
        <dsp:cNvPr id="0" name=""/>
        <dsp:cNvSpPr/>
      </dsp:nvSpPr>
      <dsp:spPr>
        <a:xfrm>
          <a:off x="4525866" y="83240"/>
          <a:ext cx="877029" cy="13155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6978D-98A0-4512-AFC3-8A7E9A3CC483}">
      <dsp:nvSpPr>
        <dsp:cNvPr id="0" name=""/>
        <dsp:cNvSpPr/>
      </dsp:nvSpPr>
      <dsp:spPr>
        <a:xfrm>
          <a:off x="291612" y="1841476"/>
          <a:ext cx="4009279" cy="125289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631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Increase of </a:t>
          </a:r>
          <a:r>
            <a:rPr lang="en-US" sz="1200" b="1" kern="1200" dirty="0"/>
            <a:t>CO2 absorption projects </a:t>
          </a:r>
          <a:r>
            <a:rPr lang="en-US" sz="1200" kern="1200" dirty="0"/>
            <a:t>with Sustainable Forest Management works within compensation initiatives at a rate of 125 after the project</a:t>
          </a:r>
          <a:r>
            <a:rPr lang="es-ES" sz="1200" kern="1200" dirty="0">
              <a:latin typeface="+mj-lt"/>
              <a:cs typeface="Arial" panose="020B0604020202020204" pitchFamily="34" charset="0"/>
            </a:rPr>
            <a:t>, </a:t>
          </a:r>
          <a:r>
            <a:rPr lang="en-US" sz="1200" kern="1200" dirty="0"/>
            <a:t>achieving an estimated CO2 sequestration of 3,375 t during the project and more than 50,000 t in the long term.</a:t>
          </a:r>
          <a:endParaRPr lang="es-ES" sz="1200" kern="1200" dirty="0">
            <a:latin typeface="+mj-lt"/>
            <a:cs typeface="Arial" panose="020B0604020202020204" pitchFamily="34" charset="0"/>
          </a:endParaRPr>
        </a:p>
      </dsp:txBody>
      <dsp:txXfrm>
        <a:off x="291612" y="1841476"/>
        <a:ext cx="4009279" cy="1252899"/>
      </dsp:txXfrm>
    </dsp:sp>
    <dsp:sp modelId="{38442E90-74B7-408A-8099-2BCF9804DD55}">
      <dsp:nvSpPr>
        <dsp:cNvPr id="0" name=""/>
        <dsp:cNvSpPr/>
      </dsp:nvSpPr>
      <dsp:spPr>
        <a:xfrm>
          <a:off x="124559" y="1660502"/>
          <a:ext cx="877029" cy="1315544"/>
        </a:xfrm>
        <a:prstGeom prst="rect">
          <a:avLst/>
        </a:prstGeom>
        <a:blipFill rotWithShape="1">
          <a:blip xmlns:r="http://schemas.openxmlformats.org/officeDocument/2006/relationships"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6AF51-0B3A-44D4-9755-5B78B28E0A5D}">
      <dsp:nvSpPr>
        <dsp:cNvPr id="0" name=""/>
        <dsp:cNvSpPr/>
      </dsp:nvSpPr>
      <dsp:spPr>
        <a:xfrm>
          <a:off x="4692920" y="1841476"/>
          <a:ext cx="4009279" cy="125289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631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Voluntary implementation of carbon footprint management measures in </a:t>
          </a:r>
          <a:r>
            <a:rPr lang="en-US" sz="1200" b="1" kern="1200" dirty="0"/>
            <a:t>200 organizations in diffuse sectors</a:t>
          </a:r>
          <a:r>
            <a:rPr lang="en-US" sz="1200" kern="1200" dirty="0"/>
            <a:t>, including compensation through absorption projects, managing to reduce at least 7,000 t of CO2 emissions during the project.</a:t>
          </a:r>
          <a:endParaRPr lang="es-ES" sz="1200" kern="1200" dirty="0">
            <a:latin typeface="+mj-lt"/>
            <a:cs typeface="Arial" panose="020B0604020202020204" pitchFamily="34" charset="0"/>
          </a:endParaRPr>
        </a:p>
      </dsp:txBody>
      <dsp:txXfrm>
        <a:off x="4692920" y="1841476"/>
        <a:ext cx="4009279" cy="1252899"/>
      </dsp:txXfrm>
    </dsp:sp>
    <dsp:sp modelId="{5CD1E8CE-7926-429A-969B-C644D21CBB84}">
      <dsp:nvSpPr>
        <dsp:cNvPr id="0" name=""/>
        <dsp:cNvSpPr/>
      </dsp:nvSpPr>
      <dsp:spPr>
        <a:xfrm>
          <a:off x="4525866" y="1660502"/>
          <a:ext cx="877029" cy="1315544"/>
        </a:xfrm>
        <a:prstGeom prst="rect">
          <a:avLst/>
        </a:prstGeom>
        <a:blipFill rotWithShape="1">
          <a:blip xmlns:r="http://schemas.openxmlformats.org/officeDocument/2006/relationships"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5DCAA-2ECD-451E-AAB7-7C0278B42D27}">
      <dsp:nvSpPr>
        <dsp:cNvPr id="0" name=""/>
        <dsp:cNvSpPr/>
      </dsp:nvSpPr>
      <dsp:spPr>
        <a:xfrm>
          <a:off x="2492266" y="3418738"/>
          <a:ext cx="4009279" cy="125289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631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Forestry</a:t>
          </a:r>
          <a:r>
            <a:rPr lang="en-US" sz="1200" kern="1200" dirty="0"/>
            <a:t> should be conceived by stakeholders as an activity with high potential to generate social, economic and environmental </a:t>
          </a:r>
          <a:r>
            <a:rPr lang="en-US" sz="1200" b="1" kern="1200" dirty="0"/>
            <a:t>benefits</a:t>
          </a:r>
          <a:r>
            <a:rPr lang="en-US" sz="1200" kern="1200" dirty="0"/>
            <a:t>, as well as a </a:t>
          </a:r>
          <a:r>
            <a:rPr lang="en-US" sz="1200" b="1" kern="1200" dirty="0"/>
            <a:t>essential tool for climate change mitigation</a:t>
          </a:r>
          <a:r>
            <a:rPr lang="en-US" sz="1200" kern="1200" dirty="0"/>
            <a:t>.</a:t>
          </a:r>
          <a:endParaRPr lang="es-ES" sz="1200" kern="1200" dirty="0">
            <a:latin typeface="+mj-lt"/>
            <a:cs typeface="Arial" panose="020B0604020202020204" pitchFamily="34" charset="0"/>
          </a:endParaRPr>
        </a:p>
      </dsp:txBody>
      <dsp:txXfrm>
        <a:off x="2492266" y="3418738"/>
        <a:ext cx="4009279" cy="1252899"/>
      </dsp:txXfrm>
    </dsp:sp>
    <dsp:sp modelId="{044E8401-A76F-4886-88C1-CAFFF487D361}">
      <dsp:nvSpPr>
        <dsp:cNvPr id="0" name=""/>
        <dsp:cNvSpPr/>
      </dsp:nvSpPr>
      <dsp:spPr>
        <a:xfrm>
          <a:off x="2325213" y="3237764"/>
          <a:ext cx="877029" cy="1315544"/>
        </a:xfrm>
        <a:prstGeom prst="rect">
          <a:avLst/>
        </a:prstGeom>
        <a:blipFill rotWithShape="1">
          <a:blip xmlns:r="http://schemas.openxmlformats.org/officeDocument/2006/relationships"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D4A6D-0AEA-4858-81C3-922A3F0B9E5A}">
      <dsp:nvSpPr>
        <dsp:cNvPr id="0" name=""/>
        <dsp:cNvSpPr/>
      </dsp:nvSpPr>
      <dsp:spPr>
        <a:xfrm>
          <a:off x="0" y="0"/>
          <a:ext cx="1723976" cy="44082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Precise </a:t>
          </a:r>
          <a:r>
            <a:rPr lang="es-ES" sz="1000" b="1" kern="1200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estimation</a:t>
          </a:r>
          <a:r>
            <a:rPr lang="es-ES" sz="10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of carbón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sequestration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as a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consequence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of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forest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management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.</a:t>
          </a:r>
        </a:p>
      </dsp:txBody>
      <dsp:txXfrm>
        <a:off x="0" y="1763282"/>
        <a:ext cx="1723976" cy="1763282"/>
      </dsp:txXfrm>
    </dsp:sp>
    <dsp:sp modelId="{3487E335-751B-4F13-B4D2-E9E487332ACA}">
      <dsp:nvSpPr>
        <dsp:cNvPr id="0" name=""/>
        <dsp:cNvSpPr/>
      </dsp:nvSpPr>
      <dsp:spPr>
        <a:xfrm>
          <a:off x="128021" y="264492"/>
          <a:ext cx="1467932" cy="1467932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B59EE-4DAB-4DA1-987C-A10CC3465119}">
      <dsp:nvSpPr>
        <dsp:cNvPr id="0" name=""/>
        <dsp:cNvSpPr/>
      </dsp:nvSpPr>
      <dsp:spPr>
        <a:xfrm>
          <a:off x="1775695" y="0"/>
          <a:ext cx="1723976" cy="44082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Carbon</a:t>
          </a:r>
          <a:r>
            <a:rPr lang="es-ES" sz="10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s-ES" sz="1000" b="1" kern="1200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sequestration</a:t>
          </a:r>
          <a:r>
            <a:rPr lang="es-ES" sz="10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s-ES" sz="1000" b="1" kern="1200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models</a:t>
          </a:r>
          <a:r>
            <a:rPr lang="es-ES" sz="10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 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spread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among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Forest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planners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and Forest managers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leaders</a:t>
          </a:r>
          <a:endParaRPr lang="es-ES" sz="1000" b="0" kern="1200" dirty="0">
            <a:latin typeface="+mj-lt"/>
            <a:cs typeface="Arial" panose="020B0604020202020204" pitchFamily="34" charset="0"/>
          </a:endParaRPr>
        </a:p>
      </dsp:txBody>
      <dsp:txXfrm>
        <a:off x="1775695" y="1763282"/>
        <a:ext cx="1723976" cy="1763282"/>
      </dsp:txXfrm>
    </dsp:sp>
    <dsp:sp modelId="{35A085A9-F564-4FF7-A42E-92E7FAC6FCA9}">
      <dsp:nvSpPr>
        <dsp:cNvPr id="0" name=""/>
        <dsp:cNvSpPr/>
      </dsp:nvSpPr>
      <dsp:spPr>
        <a:xfrm>
          <a:off x="1903717" y="264492"/>
          <a:ext cx="1467932" cy="1467932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DAE5A-4F11-47F0-BE62-9589B72FAA58}">
      <dsp:nvSpPr>
        <dsp:cNvPr id="0" name=""/>
        <dsp:cNvSpPr/>
      </dsp:nvSpPr>
      <dsp:spPr>
        <a:xfrm>
          <a:off x="3551391" y="0"/>
          <a:ext cx="1723976" cy="44082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>
              <a:latin typeface="+mj-lt"/>
              <a:cs typeface="Arial" panose="020B0604020202020204" pitchFamily="34" charset="0"/>
            </a:rPr>
            <a:t>Development</a:t>
          </a:r>
          <a:r>
            <a:rPr lang="es-ES" sz="1000" kern="1200" dirty="0">
              <a:latin typeface="+mj-lt"/>
              <a:cs typeface="Arial" panose="020B0604020202020204" pitchFamily="34" charset="0"/>
            </a:rPr>
            <a:t> of </a:t>
          </a:r>
          <a:r>
            <a:rPr lang="es-ES" sz="10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125 </a:t>
          </a:r>
          <a:r>
            <a:rPr lang="es-ES" sz="1000" b="1" kern="1200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absortion</a:t>
          </a:r>
          <a:r>
            <a:rPr lang="es-ES" sz="10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s-ES" sz="1000" b="1" kern="1200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projects</a:t>
          </a:r>
          <a:r>
            <a:rPr lang="es-ES" sz="10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s-ES" sz="1000" kern="1200" dirty="0" err="1">
              <a:latin typeface="+mj-lt"/>
              <a:cs typeface="Arial" panose="020B0604020202020204" pitchFamily="34" charset="0"/>
            </a:rPr>
            <a:t>with</a:t>
          </a:r>
          <a:r>
            <a:rPr lang="es-ES" sz="1000" kern="1200" dirty="0">
              <a:latin typeface="+mj-lt"/>
              <a:cs typeface="Arial" panose="020B0604020202020204" pitchFamily="34" charset="0"/>
            </a:rPr>
            <a:t> Forest </a:t>
          </a:r>
          <a:r>
            <a:rPr lang="es-ES" sz="1000" kern="1200" dirty="0" err="1">
              <a:latin typeface="+mj-lt"/>
              <a:cs typeface="Arial" panose="020B0604020202020204" pitchFamily="34" charset="0"/>
            </a:rPr>
            <a:t>owners</a:t>
          </a:r>
          <a:endParaRPr lang="es-ES" sz="1000" kern="1200" dirty="0">
            <a:latin typeface="+mj-lt"/>
            <a:cs typeface="Arial" panose="020B0604020202020204" pitchFamily="34" charset="0"/>
          </a:endParaRPr>
        </a:p>
      </dsp:txBody>
      <dsp:txXfrm>
        <a:off x="3551391" y="1763282"/>
        <a:ext cx="1723976" cy="1763282"/>
      </dsp:txXfrm>
    </dsp:sp>
    <dsp:sp modelId="{20C7A60A-0855-4B95-B9C1-A606A81DDD55}">
      <dsp:nvSpPr>
        <dsp:cNvPr id="0" name=""/>
        <dsp:cNvSpPr/>
      </dsp:nvSpPr>
      <dsp:spPr>
        <a:xfrm>
          <a:off x="3679413" y="264492"/>
          <a:ext cx="1467932" cy="1467932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F2DAB-B7E9-44D4-9199-EFB2145095E4}">
      <dsp:nvSpPr>
        <dsp:cNvPr id="0" name=""/>
        <dsp:cNvSpPr/>
      </dsp:nvSpPr>
      <dsp:spPr>
        <a:xfrm>
          <a:off x="5327086" y="0"/>
          <a:ext cx="1723976" cy="44082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200 </a:t>
          </a:r>
          <a:r>
            <a:rPr lang="es-ES" sz="1000" b="1" kern="1200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difuse</a:t>
          </a:r>
          <a:r>
            <a:rPr lang="es-ES" sz="10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sector </a:t>
          </a:r>
          <a:r>
            <a:rPr lang="es-ES" sz="1000" b="1" kern="1200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organitations</a:t>
          </a:r>
          <a:r>
            <a:rPr lang="es-ES" sz="10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</a:t>
          </a:r>
          <a:r>
            <a:rPr lang="es-ES" sz="1000" b="1" kern="1200" dirty="0" err="1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involved</a:t>
          </a:r>
          <a:r>
            <a:rPr lang="es-ES" sz="1000" b="1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 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through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calculation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,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reduction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and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compensation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of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carbon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footprint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.</a:t>
          </a:r>
        </a:p>
      </dsp:txBody>
      <dsp:txXfrm>
        <a:off x="5327086" y="1763282"/>
        <a:ext cx="1723976" cy="1763282"/>
      </dsp:txXfrm>
    </dsp:sp>
    <dsp:sp modelId="{18175666-BC17-4471-A8BF-22FD633275FA}">
      <dsp:nvSpPr>
        <dsp:cNvPr id="0" name=""/>
        <dsp:cNvSpPr/>
      </dsp:nvSpPr>
      <dsp:spPr>
        <a:xfrm>
          <a:off x="5455108" y="264492"/>
          <a:ext cx="1467932" cy="1467932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AF1D0-A50C-4B17-A99F-CE0AF8B3AE9E}">
      <dsp:nvSpPr>
        <dsp:cNvPr id="0" name=""/>
        <dsp:cNvSpPr/>
      </dsp:nvSpPr>
      <dsp:spPr>
        <a:xfrm>
          <a:off x="7102782" y="0"/>
          <a:ext cx="1723976" cy="44082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 err="1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Forests</a:t>
          </a:r>
          <a:r>
            <a:rPr lang="es-ES" sz="100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 and Forestry </a:t>
          </a:r>
          <a:r>
            <a:rPr lang="es-ES" sz="1000" b="1" kern="1200" dirty="0" err="1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seen</a:t>
          </a:r>
          <a:r>
            <a:rPr lang="es-ES" sz="100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 as </a:t>
          </a:r>
          <a:r>
            <a:rPr lang="es-ES" sz="1000" b="1" kern="1200" dirty="0" err="1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priority</a:t>
          </a:r>
          <a:r>
            <a:rPr lang="es-ES" sz="100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 CC </a:t>
          </a:r>
          <a:r>
            <a:rPr lang="es-ES" sz="1000" b="1" kern="1200" dirty="0" err="1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mitigation</a:t>
          </a:r>
          <a:r>
            <a:rPr lang="es-ES" sz="100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 </a:t>
          </a:r>
          <a:r>
            <a:rPr lang="es-ES" sz="1000" b="1" kern="1200" dirty="0" err="1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tools</a:t>
          </a:r>
          <a:r>
            <a:rPr lang="es-ES" sz="1000" b="1" kern="1200" dirty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rPr>
            <a:t>,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generating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many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side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benefits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(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ecosystem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 and </a:t>
          </a:r>
          <a:r>
            <a:rPr lang="es-ES" sz="1000" b="0" kern="1200" dirty="0" err="1">
              <a:latin typeface="+mj-lt"/>
              <a:cs typeface="Arial" panose="020B0604020202020204" pitchFamily="34" charset="0"/>
            </a:rPr>
            <a:t>socioeconomical</a:t>
          </a:r>
          <a:r>
            <a:rPr lang="es-ES" sz="1000" b="0" kern="1200" dirty="0">
              <a:latin typeface="+mj-lt"/>
              <a:cs typeface="Arial" panose="020B0604020202020204" pitchFamily="34" charset="0"/>
            </a:rPr>
            <a:t>).</a:t>
          </a:r>
        </a:p>
      </dsp:txBody>
      <dsp:txXfrm>
        <a:off x="7102782" y="1763282"/>
        <a:ext cx="1723976" cy="1763282"/>
      </dsp:txXfrm>
    </dsp:sp>
    <dsp:sp modelId="{282E04DB-DFBF-465F-9302-285320C62ABA}">
      <dsp:nvSpPr>
        <dsp:cNvPr id="0" name=""/>
        <dsp:cNvSpPr/>
      </dsp:nvSpPr>
      <dsp:spPr>
        <a:xfrm>
          <a:off x="7230804" y="264492"/>
          <a:ext cx="1467932" cy="1467932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96DE9-3834-4F62-8059-129F850F275E}">
      <dsp:nvSpPr>
        <dsp:cNvPr id="0" name=""/>
        <dsp:cNvSpPr/>
      </dsp:nvSpPr>
      <dsp:spPr>
        <a:xfrm>
          <a:off x="353070" y="3526565"/>
          <a:ext cx="8120618" cy="661231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92A3A-ED6B-4C84-A584-B9A8A3555E50}">
      <dsp:nvSpPr>
        <dsp:cNvPr id="0" name=""/>
        <dsp:cNvSpPr/>
      </dsp:nvSpPr>
      <dsp:spPr>
        <a:xfrm>
          <a:off x="291577" y="118990"/>
          <a:ext cx="1278969" cy="127763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ECE4E-8DD5-4670-8CD6-A098A05D5D68}">
      <dsp:nvSpPr>
        <dsp:cNvPr id="0" name=""/>
        <dsp:cNvSpPr/>
      </dsp:nvSpPr>
      <dsp:spPr>
        <a:xfrm>
          <a:off x="3896" y="1396624"/>
          <a:ext cx="1854330" cy="6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latin typeface="+mj-lt"/>
              <a:cs typeface="Arial" panose="020B0604020202020204" pitchFamily="34" charset="0"/>
            </a:rPr>
            <a:t>Improving</a:t>
          </a:r>
          <a:r>
            <a:rPr lang="es-ES" sz="12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200" kern="1200" dirty="0" err="1">
              <a:latin typeface="+mj-lt"/>
              <a:cs typeface="Arial" panose="020B0604020202020204" pitchFamily="34" charset="0"/>
            </a:rPr>
            <a:t>governance</a:t>
          </a:r>
          <a:r>
            <a:rPr lang="es-ES" sz="1200" kern="1200" dirty="0">
              <a:latin typeface="+mj-lt"/>
              <a:cs typeface="Arial" panose="020B0604020202020204" pitchFamily="34" charset="0"/>
            </a:rPr>
            <a:t> in LULUCF sector</a:t>
          </a:r>
        </a:p>
      </dsp:txBody>
      <dsp:txXfrm>
        <a:off x="3896" y="1396624"/>
        <a:ext cx="1854330" cy="687956"/>
      </dsp:txXfrm>
    </dsp:sp>
    <dsp:sp modelId="{454B5966-2E7B-4BDF-BE04-3F6EB19F4BAE}">
      <dsp:nvSpPr>
        <dsp:cNvPr id="0" name=""/>
        <dsp:cNvSpPr/>
      </dsp:nvSpPr>
      <dsp:spPr>
        <a:xfrm>
          <a:off x="2331419" y="118990"/>
          <a:ext cx="1278969" cy="127763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69179-E21F-4FB1-ABDB-A4EAA796E5E6}">
      <dsp:nvSpPr>
        <dsp:cNvPr id="0" name=""/>
        <dsp:cNvSpPr/>
      </dsp:nvSpPr>
      <dsp:spPr>
        <a:xfrm>
          <a:off x="2043738" y="1396624"/>
          <a:ext cx="1854330" cy="6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latin typeface="+mj-lt"/>
              <a:cs typeface="Arial" panose="020B0604020202020204" pitchFamily="34" charset="0"/>
            </a:rPr>
            <a:t>Increase</a:t>
          </a:r>
          <a:r>
            <a:rPr lang="es-ES" sz="1200" kern="1200" dirty="0">
              <a:latin typeface="+mj-lt"/>
              <a:cs typeface="Arial" panose="020B0604020202020204" pitchFamily="34" charset="0"/>
            </a:rPr>
            <a:t> of </a:t>
          </a:r>
          <a:r>
            <a:rPr lang="es-ES" sz="1200" kern="1200" dirty="0" err="1">
              <a:latin typeface="+mj-lt"/>
              <a:cs typeface="Arial" panose="020B0604020202020204" pitchFamily="34" charset="0"/>
            </a:rPr>
            <a:t>forested</a:t>
          </a:r>
          <a:r>
            <a:rPr lang="es-ES" sz="1200" kern="1200" dirty="0">
              <a:latin typeface="+mj-lt"/>
              <a:cs typeface="Arial" panose="020B0604020202020204" pitchFamily="34" charset="0"/>
            </a:rPr>
            <a:t>/</a:t>
          </a:r>
          <a:r>
            <a:rPr lang="es-ES" sz="1200" kern="1200" dirty="0" err="1">
              <a:latin typeface="+mj-lt"/>
              <a:cs typeface="Arial" panose="020B0604020202020204" pitchFamily="34" charset="0"/>
            </a:rPr>
            <a:t>reforested</a:t>
          </a:r>
          <a:r>
            <a:rPr lang="es-ES" sz="12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200" kern="1200" dirty="0" err="1">
              <a:latin typeface="+mj-lt"/>
              <a:cs typeface="Arial" panose="020B0604020202020204" pitchFamily="34" charset="0"/>
            </a:rPr>
            <a:t>areas</a:t>
          </a:r>
          <a:endParaRPr lang="es-ES" sz="1200" kern="1200" dirty="0">
            <a:latin typeface="+mj-lt"/>
            <a:cs typeface="Arial" panose="020B0604020202020204" pitchFamily="34" charset="0"/>
          </a:endParaRPr>
        </a:p>
      </dsp:txBody>
      <dsp:txXfrm>
        <a:off x="2043738" y="1396624"/>
        <a:ext cx="1854330" cy="687956"/>
      </dsp:txXfrm>
    </dsp:sp>
    <dsp:sp modelId="{7BD22B75-F23A-4288-A32D-88EAF072D676}">
      <dsp:nvSpPr>
        <dsp:cNvPr id="0" name=""/>
        <dsp:cNvSpPr/>
      </dsp:nvSpPr>
      <dsp:spPr>
        <a:xfrm>
          <a:off x="4371261" y="118990"/>
          <a:ext cx="1278969" cy="1277633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A9FA7-5C7E-4C89-A7AC-DDC4115FD1FD}">
      <dsp:nvSpPr>
        <dsp:cNvPr id="0" name=""/>
        <dsp:cNvSpPr/>
      </dsp:nvSpPr>
      <dsp:spPr>
        <a:xfrm>
          <a:off x="4083580" y="1396624"/>
          <a:ext cx="1854330" cy="6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latin typeface="+mj-lt"/>
              <a:cs typeface="Arial" panose="020B0604020202020204" pitchFamily="34" charset="0"/>
            </a:rPr>
            <a:t>Increase</a:t>
          </a:r>
          <a:r>
            <a:rPr lang="es-ES" sz="1200" kern="1200" dirty="0">
              <a:latin typeface="+mj-lt"/>
              <a:cs typeface="Arial" panose="020B0604020202020204" pitchFamily="34" charset="0"/>
            </a:rPr>
            <a:t> of </a:t>
          </a:r>
          <a:r>
            <a:rPr lang="es-ES" sz="1200" kern="1200" dirty="0" err="1">
              <a:latin typeface="+mj-lt"/>
              <a:cs typeface="Arial" panose="020B0604020202020204" pitchFamily="34" charset="0"/>
            </a:rPr>
            <a:t>forest</a:t>
          </a:r>
          <a:r>
            <a:rPr lang="es-ES" sz="12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200" kern="1200" dirty="0" err="1">
              <a:latin typeface="+mj-lt"/>
              <a:cs typeface="Arial" panose="020B0604020202020204" pitchFamily="34" charset="0"/>
            </a:rPr>
            <a:t>areas</a:t>
          </a:r>
          <a:r>
            <a:rPr lang="es-ES" sz="12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200" kern="1200" dirty="0" err="1"/>
            <a:t>managed</a:t>
          </a:r>
          <a:r>
            <a:rPr lang="es-ES" sz="1200" kern="1200" dirty="0"/>
            <a:t> </a:t>
          </a:r>
          <a:r>
            <a:rPr lang="es-ES" sz="1200" kern="1200" dirty="0" err="1"/>
            <a:t>through</a:t>
          </a:r>
          <a:r>
            <a:rPr lang="es-ES" sz="1200" kern="1200" dirty="0"/>
            <a:t> </a:t>
          </a:r>
          <a:r>
            <a:rPr lang="es-ES" sz="1200" kern="1200" dirty="0" err="1"/>
            <a:t>sustainability</a:t>
          </a:r>
          <a:r>
            <a:rPr lang="es-ES" sz="1200" kern="1200" dirty="0"/>
            <a:t> </a:t>
          </a:r>
          <a:r>
            <a:rPr lang="es-ES" sz="1200" kern="1200" dirty="0" err="1"/>
            <a:t>standards</a:t>
          </a:r>
          <a:endParaRPr lang="es-ES" sz="1200" kern="1200" dirty="0">
            <a:latin typeface="+mj-lt"/>
            <a:cs typeface="Arial" panose="020B0604020202020204" pitchFamily="34" charset="0"/>
          </a:endParaRPr>
        </a:p>
      </dsp:txBody>
      <dsp:txXfrm>
        <a:off x="4083580" y="1396624"/>
        <a:ext cx="1854330" cy="687956"/>
      </dsp:txXfrm>
    </dsp:sp>
    <dsp:sp modelId="{0C4B599D-16D9-4A7E-A103-5C63D6AC4D95}">
      <dsp:nvSpPr>
        <dsp:cNvPr id="0" name=""/>
        <dsp:cNvSpPr/>
      </dsp:nvSpPr>
      <dsp:spPr>
        <a:xfrm>
          <a:off x="6411103" y="118990"/>
          <a:ext cx="1278969" cy="1277633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93BD7-11E7-43C2-A929-E745FA1D49E4}">
      <dsp:nvSpPr>
        <dsp:cNvPr id="0" name=""/>
        <dsp:cNvSpPr/>
      </dsp:nvSpPr>
      <dsp:spPr>
        <a:xfrm>
          <a:off x="6123422" y="1396624"/>
          <a:ext cx="1854330" cy="6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Improving soil protection against erosion at a local scale</a:t>
          </a:r>
          <a:br>
            <a:rPr lang="en-US" sz="1200" kern="1200" dirty="0"/>
          </a:br>
          <a:br>
            <a:rPr lang="en-US" sz="1200" kern="1200" dirty="0"/>
          </a:br>
          <a:endParaRPr lang="es-ES" sz="1200" kern="1200" dirty="0">
            <a:latin typeface="+mj-lt"/>
            <a:cs typeface="Arial" panose="020B0604020202020204" pitchFamily="34" charset="0"/>
          </a:endParaRPr>
        </a:p>
      </dsp:txBody>
      <dsp:txXfrm>
        <a:off x="6123422" y="1396624"/>
        <a:ext cx="1854330" cy="687956"/>
      </dsp:txXfrm>
    </dsp:sp>
    <dsp:sp modelId="{C1FB7C77-285E-453B-AC9C-081EE16A3D8D}">
      <dsp:nvSpPr>
        <dsp:cNvPr id="0" name=""/>
        <dsp:cNvSpPr/>
      </dsp:nvSpPr>
      <dsp:spPr>
        <a:xfrm>
          <a:off x="291577" y="2270014"/>
          <a:ext cx="1278969" cy="1277633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E0509-EE94-41E3-B6E4-4E230B8DFBAB}">
      <dsp:nvSpPr>
        <dsp:cNvPr id="0" name=""/>
        <dsp:cNvSpPr/>
      </dsp:nvSpPr>
      <dsp:spPr>
        <a:xfrm>
          <a:off x="3896" y="3547648"/>
          <a:ext cx="1854330" cy="6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Water regulation at local level</a:t>
          </a:r>
          <a:endParaRPr lang="es-ES" sz="1200" kern="1200" dirty="0">
            <a:latin typeface="+mj-lt"/>
            <a:cs typeface="Arial" panose="020B0604020202020204" pitchFamily="34" charset="0"/>
          </a:endParaRPr>
        </a:p>
      </dsp:txBody>
      <dsp:txXfrm>
        <a:off x="3896" y="3547648"/>
        <a:ext cx="1854330" cy="687956"/>
      </dsp:txXfrm>
    </dsp:sp>
    <dsp:sp modelId="{B32A52D1-CBED-48D3-98F3-98022F15E174}">
      <dsp:nvSpPr>
        <dsp:cNvPr id="0" name=""/>
        <dsp:cNvSpPr/>
      </dsp:nvSpPr>
      <dsp:spPr>
        <a:xfrm>
          <a:off x="2331419" y="2270014"/>
          <a:ext cx="1278969" cy="1277633"/>
        </a:xfrm>
        <a:prstGeom prst="ellipse">
          <a:avLst/>
        </a:prstGeom>
        <a:blipFill rotWithShape="1">
          <a:blip xmlns:r="http://schemas.openxmlformats.org/officeDocument/2006/relationships"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99DAA-9400-4BC8-B1C4-A00DB022A4C9}">
      <dsp:nvSpPr>
        <dsp:cNvPr id="0" name=""/>
        <dsp:cNvSpPr/>
      </dsp:nvSpPr>
      <dsp:spPr>
        <a:xfrm>
          <a:off x="2043738" y="3547648"/>
          <a:ext cx="1854330" cy="6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Biodiversity and natural habitats conservation</a:t>
          </a:r>
          <a:endParaRPr lang="es-ES" sz="1200" kern="1200" dirty="0">
            <a:latin typeface="+mj-lt"/>
            <a:cs typeface="Arial" panose="020B0604020202020204" pitchFamily="34" charset="0"/>
          </a:endParaRPr>
        </a:p>
      </dsp:txBody>
      <dsp:txXfrm>
        <a:off x="2043738" y="3547648"/>
        <a:ext cx="1854330" cy="687956"/>
      </dsp:txXfrm>
    </dsp:sp>
    <dsp:sp modelId="{264C9F86-40F6-4922-9703-535ED6881A08}">
      <dsp:nvSpPr>
        <dsp:cNvPr id="0" name=""/>
        <dsp:cNvSpPr/>
      </dsp:nvSpPr>
      <dsp:spPr>
        <a:xfrm>
          <a:off x="4371261" y="2270014"/>
          <a:ext cx="1278969" cy="1277633"/>
        </a:xfrm>
        <a:prstGeom prst="ellipse">
          <a:avLst/>
        </a:prstGeom>
        <a:blipFill rotWithShape="1">
          <a:blip xmlns:r="http://schemas.openxmlformats.org/officeDocument/2006/relationships"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0E33B-CBBB-4229-B19B-1C7B49FF3B3F}">
      <dsp:nvSpPr>
        <dsp:cNvPr id="0" name=""/>
        <dsp:cNvSpPr/>
      </dsp:nvSpPr>
      <dsp:spPr>
        <a:xfrm>
          <a:off x="4083580" y="3547648"/>
          <a:ext cx="1854330" cy="6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/>
            <a:t>Decreased</a:t>
          </a:r>
          <a:r>
            <a:rPr lang="es-ES" sz="1200" kern="1200" dirty="0"/>
            <a:t> </a:t>
          </a:r>
          <a:r>
            <a:rPr lang="es-ES" sz="1200" kern="1200" dirty="0" err="1"/>
            <a:t>fire</a:t>
          </a:r>
          <a:r>
            <a:rPr lang="es-ES" sz="1200" kern="1200" dirty="0"/>
            <a:t> </a:t>
          </a:r>
          <a:r>
            <a:rPr lang="es-ES" sz="1200" kern="1200" dirty="0" err="1"/>
            <a:t>risk</a:t>
          </a:r>
          <a:endParaRPr lang="es-ES" sz="1200" kern="1200" dirty="0">
            <a:latin typeface="+mj-lt"/>
            <a:cs typeface="Arial" panose="020B0604020202020204" pitchFamily="34" charset="0"/>
          </a:endParaRPr>
        </a:p>
      </dsp:txBody>
      <dsp:txXfrm>
        <a:off x="4083580" y="3547648"/>
        <a:ext cx="1854330" cy="687956"/>
      </dsp:txXfrm>
    </dsp:sp>
    <dsp:sp modelId="{B5DFF859-16DA-40B2-9034-3D093723E609}">
      <dsp:nvSpPr>
        <dsp:cNvPr id="0" name=""/>
        <dsp:cNvSpPr/>
      </dsp:nvSpPr>
      <dsp:spPr>
        <a:xfrm>
          <a:off x="6411103" y="2270014"/>
          <a:ext cx="1278969" cy="1277633"/>
        </a:xfrm>
        <a:prstGeom prst="ellipse">
          <a:avLst/>
        </a:prstGeom>
        <a:blipFill rotWithShape="1">
          <a:blip xmlns:r="http://schemas.openxmlformats.org/officeDocument/2006/relationships"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EDFAE-5BA0-4BAE-AA27-0A36910CDA3C}">
      <dsp:nvSpPr>
        <dsp:cNvPr id="0" name=""/>
        <dsp:cNvSpPr/>
      </dsp:nvSpPr>
      <dsp:spPr>
        <a:xfrm>
          <a:off x="6123422" y="3547648"/>
          <a:ext cx="1854330" cy="6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latin typeface="+mj-lt"/>
              <a:cs typeface="Arial" panose="020B0604020202020204" pitchFamily="34" charset="0"/>
            </a:rPr>
            <a:t>Reduction</a:t>
          </a:r>
          <a:r>
            <a:rPr lang="es-ES" sz="12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200" kern="1200" dirty="0" err="1">
              <a:latin typeface="+mj-lt"/>
              <a:cs typeface="Arial" panose="020B0604020202020204" pitchFamily="34" charset="0"/>
            </a:rPr>
            <a:t>of</a:t>
          </a:r>
          <a:r>
            <a:rPr lang="es-ES" sz="120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200" kern="1200" dirty="0"/>
            <a:t>GHG </a:t>
          </a:r>
          <a:r>
            <a:rPr lang="es-ES" sz="1200" kern="1200" dirty="0" err="1"/>
            <a:t>emissions</a:t>
          </a:r>
          <a:r>
            <a:rPr lang="es-ES" sz="1200" kern="1200" dirty="0"/>
            <a:t> </a:t>
          </a:r>
          <a:endParaRPr lang="es-ES" sz="1200" kern="1200" dirty="0">
            <a:latin typeface="+mj-lt"/>
            <a:cs typeface="Arial" panose="020B0604020202020204" pitchFamily="34" charset="0"/>
          </a:endParaRPr>
        </a:p>
      </dsp:txBody>
      <dsp:txXfrm>
        <a:off x="6123422" y="3547648"/>
        <a:ext cx="1854330" cy="687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021" tIns="45511" rIns="91021" bIns="45511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021" tIns="45511" rIns="91021" bIns="45511" rtlCol="0"/>
          <a:lstStyle>
            <a:lvl1pPr algn="r">
              <a:defRPr sz="1200"/>
            </a:lvl1pPr>
          </a:lstStyle>
          <a:p>
            <a:fld id="{CD9B12F0-FD39-402A-8788-5DE2A030FB09}" type="datetimeFigureOut">
              <a:rPr lang="es-ES" smtClean="0"/>
              <a:t>26/9/18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1" tIns="45511" rIns="91021" bIns="45511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4213" y="4751226"/>
            <a:ext cx="5393690" cy="3887361"/>
          </a:xfrm>
          <a:prstGeom prst="rect">
            <a:avLst/>
          </a:prstGeom>
        </p:spPr>
        <p:txBody>
          <a:bodyPr vert="horz" lIns="91021" tIns="45511" rIns="91021" bIns="4551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24"/>
            <a:ext cx="2921582" cy="495347"/>
          </a:xfrm>
          <a:prstGeom prst="rect">
            <a:avLst/>
          </a:prstGeom>
        </p:spPr>
        <p:txBody>
          <a:bodyPr vert="horz" lIns="91021" tIns="45511" rIns="91021" bIns="45511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8971" y="9377324"/>
            <a:ext cx="2921582" cy="495347"/>
          </a:xfrm>
          <a:prstGeom prst="rect">
            <a:avLst/>
          </a:prstGeom>
        </p:spPr>
        <p:txBody>
          <a:bodyPr vert="horz" lIns="91021" tIns="45511" rIns="91021" bIns="45511" rtlCol="0" anchor="b"/>
          <a:lstStyle>
            <a:lvl1pPr algn="r">
              <a:defRPr sz="1200"/>
            </a:lvl1pPr>
          </a:lstStyle>
          <a:p>
            <a:fld id="{2C5808B4-3C38-4CD7-B748-CC0F97E2376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80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43413" cy="3332162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221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797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213">
              <a:defRPr/>
            </a:pPr>
            <a:endParaRPr lang="es-ES" sz="1600" b="1" baseline="30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526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874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544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622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785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980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724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294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18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205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11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200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200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76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457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027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53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71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73150" y="1196975"/>
            <a:ext cx="4310063" cy="3232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CE0BA-137F-4644-B76C-0695A964A34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245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644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016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621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68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808B4-3C38-4CD7-B748-CC0F97E2376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7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3D5-D2CE-46A6-8E63-1FCB0512C7CF}" type="datetimeFigureOut">
              <a:rPr lang="es-ES" smtClean="0"/>
              <a:t>26/9/18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BE9C-FB72-483C-AD6F-1D7D2D03C85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51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3D5-D2CE-46A6-8E63-1FCB0512C7CF}" type="datetimeFigureOut">
              <a:rPr lang="es-ES" smtClean="0"/>
              <a:t>26/9/18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BE9C-FB72-483C-AD6F-1D7D2D03C85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94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3D5-D2CE-46A6-8E63-1FCB0512C7CF}" type="datetimeFigureOut">
              <a:rPr lang="es-ES" smtClean="0"/>
              <a:t>26/9/18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BE9C-FB72-483C-AD6F-1D7D2D03C85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97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3D5-D2CE-46A6-8E63-1FCB0512C7CF}" type="datetimeFigureOut">
              <a:rPr lang="es-ES" smtClean="0"/>
              <a:t>26/9/18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BE9C-FB72-483C-AD6F-1D7D2D03C85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3D5-D2CE-46A6-8E63-1FCB0512C7CF}" type="datetimeFigureOut">
              <a:rPr lang="es-ES" smtClean="0"/>
              <a:t>26/9/18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BE9C-FB72-483C-AD6F-1D7D2D03C85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8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3D5-D2CE-46A6-8E63-1FCB0512C7CF}" type="datetimeFigureOut">
              <a:rPr lang="es-ES" smtClean="0"/>
              <a:t>26/9/18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BE9C-FB72-483C-AD6F-1D7D2D03C85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4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3D5-D2CE-46A6-8E63-1FCB0512C7CF}" type="datetimeFigureOut">
              <a:rPr lang="es-ES" smtClean="0"/>
              <a:t>26/9/18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BE9C-FB72-483C-AD6F-1D7D2D03C85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2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3D5-D2CE-46A6-8E63-1FCB0512C7CF}" type="datetimeFigureOut">
              <a:rPr lang="es-ES" smtClean="0"/>
              <a:t>26/9/18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BE9C-FB72-483C-AD6F-1D7D2D03C85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85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3D5-D2CE-46A6-8E63-1FCB0512C7CF}" type="datetimeFigureOut">
              <a:rPr lang="es-ES" smtClean="0"/>
              <a:t>26/9/18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BE9C-FB72-483C-AD6F-1D7D2D03C85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60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3D5-D2CE-46A6-8E63-1FCB0512C7CF}" type="datetimeFigureOut">
              <a:rPr lang="es-ES" smtClean="0"/>
              <a:t>26/9/18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BE9C-FB72-483C-AD6F-1D7D2D03C85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16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63D5-D2CE-46A6-8E63-1FCB0512C7CF}" type="datetimeFigureOut">
              <a:rPr lang="es-ES" smtClean="0"/>
              <a:t>26/9/18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FBE9C-FB72-483C-AD6F-1D7D2D03C85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09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C63D5-D2CE-46A6-8E63-1FCB0512C7CF}" type="datetimeFigureOut">
              <a:rPr lang="es-ES" smtClean="0"/>
              <a:t>26/9/18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BE9C-FB72-483C-AD6F-1D7D2D03C85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7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17.pn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7.png"/><Relationship Id="rId5" Type="http://schemas.openxmlformats.org/officeDocument/2006/relationships/image" Target="../media/image54.png"/><Relationship Id="rId10" Type="http://schemas.openxmlformats.org/officeDocument/2006/relationships/image" Target="../media/image5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diagramColors" Target="../diagrams/colors8.xml"/><Relationship Id="rId12" Type="http://schemas.openxmlformats.org/officeDocument/2006/relationships/image" Target="../media/image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8.xml"/><Relationship Id="rId10" Type="http://schemas.openxmlformats.org/officeDocument/2006/relationships/image" Target="../media/image69.png"/><Relationship Id="rId4" Type="http://schemas.openxmlformats.org/officeDocument/2006/relationships/diagramData" Target="../diagrams/data8.xml"/><Relationship Id="rId9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openxmlformats.org/officeDocument/2006/relationships/image" Target="../media/image98.png"/><Relationship Id="rId3" Type="http://schemas.openxmlformats.org/officeDocument/2006/relationships/image" Target="../media/image7.png"/><Relationship Id="rId7" Type="http://schemas.openxmlformats.org/officeDocument/2006/relationships/diagramColors" Target="../diagrams/colors11.xml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96.png"/><Relationship Id="rId5" Type="http://schemas.openxmlformats.org/officeDocument/2006/relationships/diagramLayout" Target="../diagrams/layout11.xml"/><Relationship Id="rId10" Type="http://schemas.openxmlformats.org/officeDocument/2006/relationships/image" Target="../media/image95.png"/><Relationship Id="rId4" Type="http://schemas.openxmlformats.org/officeDocument/2006/relationships/diagramData" Target="../diagrams/data11.xml"/><Relationship Id="rId9" Type="http://schemas.openxmlformats.org/officeDocument/2006/relationships/image" Target="../media/image94.png"/><Relationship Id="rId1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openxmlformats.org/officeDocument/2006/relationships/image" Target="../media/image107.jpeg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12" Type="http://schemas.openxmlformats.org/officeDocument/2006/relationships/image" Target="../media/image10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105.jpeg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09.png"/><Relationship Id="rId10" Type="http://schemas.openxmlformats.org/officeDocument/2006/relationships/image" Target="../media/image104.jpeg"/><Relationship Id="rId4" Type="http://schemas.openxmlformats.org/officeDocument/2006/relationships/diagramData" Target="../diagrams/data12.xml"/><Relationship Id="rId9" Type="http://schemas.openxmlformats.org/officeDocument/2006/relationships/image" Target="../media/image103.jpeg"/><Relationship Id="rId14" Type="http://schemas.openxmlformats.org/officeDocument/2006/relationships/image" Target="../media/image10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E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4779429"/>
            <a:ext cx="9144000" cy="207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27328"/>
            <a:ext cx="9144000" cy="265908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8090" y="57429"/>
            <a:ext cx="8475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LULUCF: </a:t>
            </a:r>
            <a:r>
              <a:rPr lang="es-ES" sz="36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practical</a:t>
            </a:r>
            <a:r>
              <a:rPr lang="es-ES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consequences</a:t>
            </a:r>
            <a:r>
              <a:rPr lang="es-ES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for</a:t>
            </a:r>
            <a:r>
              <a:rPr lang="es-ES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36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ES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Forest-</a:t>
            </a:r>
            <a:r>
              <a:rPr lang="es-ES" sz="36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based</a:t>
            </a:r>
            <a:r>
              <a:rPr lang="es-ES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sector.</a:t>
            </a:r>
          </a:p>
          <a:p>
            <a:pPr algn="ctr"/>
            <a:r>
              <a:rPr lang="es-ES" sz="4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Multiple</a:t>
            </a:r>
            <a:r>
              <a:rPr lang="es-E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benefits</a:t>
            </a:r>
            <a:r>
              <a:rPr lang="es-E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 of </a:t>
            </a:r>
            <a:r>
              <a:rPr lang="es-ES" sz="4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climate</a:t>
            </a:r>
            <a:r>
              <a:rPr lang="es-E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action</a:t>
            </a:r>
            <a:r>
              <a:rPr lang="es-E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 at </a:t>
            </a:r>
            <a:r>
              <a:rPr lang="es-ES" sz="4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E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 local </a:t>
            </a:r>
            <a:r>
              <a:rPr lang="es-ES" sz="40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level</a:t>
            </a:r>
            <a:r>
              <a:rPr lang="es-E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: LIFE FOREST CO2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47" y="5647437"/>
            <a:ext cx="1468899" cy="106204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664" y="5683214"/>
            <a:ext cx="1451668" cy="10262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346" y="5655684"/>
            <a:ext cx="2531639" cy="105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0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1072279" y="1388026"/>
            <a:ext cx="7905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Characterisation</a:t>
            </a:r>
            <a:r>
              <a:rPr lang="es-ES" sz="2800" b="1" dirty="0"/>
              <a:t> of </a:t>
            </a:r>
            <a:r>
              <a:rPr lang="es-ES" sz="2800" b="1" dirty="0" err="1"/>
              <a:t>carbon</a:t>
            </a:r>
            <a:r>
              <a:rPr lang="es-ES" sz="2800" b="1" dirty="0"/>
              <a:t> </a:t>
            </a:r>
            <a:r>
              <a:rPr lang="es-ES" sz="2800" b="1" dirty="0" err="1"/>
              <a:t>sinks</a:t>
            </a:r>
            <a:r>
              <a:rPr lang="es-ES" sz="2800" b="1" dirty="0"/>
              <a:t> </a:t>
            </a:r>
            <a:r>
              <a:rPr lang="es-ES" sz="2800" b="1" dirty="0" err="1"/>
              <a:t>on</a:t>
            </a:r>
            <a:r>
              <a:rPr lang="es-ES" sz="2800" b="1" dirty="0"/>
              <a:t> </a:t>
            </a:r>
            <a:r>
              <a:rPr lang="es-ES" sz="2800" b="1" dirty="0" err="1"/>
              <a:t>managed</a:t>
            </a:r>
            <a:r>
              <a:rPr lang="es-ES" sz="2800" b="1" dirty="0"/>
              <a:t> </a:t>
            </a:r>
            <a:r>
              <a:rPr lang="es-ES" sz="2800" b="1" dirty="0" err="1"/>
              <a:t>forests</a:t>
            </a:r>
            <a:r>
              <a:rPr lang="es-ES" sz="2800" b="1" dirty="0"/>
              <a:t> of </a:t>
            </a:r>
            <a:r>
              <a:rPr lang="es-ES" sz="2800" b="1" i="1" dirty="0"/>
              <a:t>P. </a:t>
            </a:r>
            <a:r>
              <a:rPr lang="es-ES" sz="2800" b="1" i="1" dirty="0" err="1"/>
              <a:t>halepensis</a:t>
            </a:r>
            <a:r>
              <a:rPr lang="es-ES" sz="2800" b="1" i="1" dirty="0"/>
              <a:t> </a:t>
            </a:r>
            <a:r>
              <a:rPr lang="es-ES" sz="2800" b="1" dirty="0"/>
              <a:t>and </a:t>
            </a:r>
            <a:r>
              <a:rPr lang="es-ES" sz="2800" b="1" i="1" dirty="0"/>
              <a:t>P. </a:t>
            </a:r>
            <a:r>
              <a:rPr lang="es-ES" sz="2800" b="1" i="1" dirty="0" err="1"/>
              <a:t>pinaster</a:t>
            </a:r>
            <a:r>
              <a:rPr lang="es-ES" sz="2800" b="1" i="1" dirty="0"/>
              <a:t>: </a:t>
            </a:r>
            <a:r>
              <a:rPr lang="es-ES" sz="2800" b="1" i="1" dirty="0" err="1"/>
              <a:t>metodology</a:t>
            </a:r>
            <a:endParaRPr lang="es-ES" sz="28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9053288"/>
              </p:ext>
            </p:extLst>
          </p:nvPr>
        </p:nvGraphicFramePr>
        <p:xfrm>
          <a:off x="301083" y="2333820"/>
          <a:ext cx="8842918" cy="413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8" name="Rectángulo 1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7345" y="414078"/>
              <a:ext cx="17572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2.Actions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8205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05274" y="1306479"/>
            <a:ext cx="8600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Carbon sink modeling in aerial and root biomass</a:t>
            </a:r>
            <a:endParaRPr lang="es-ES" sz="2800" dirty="0">
              <a:cs typeface="Arial" panose="020B0604020202020204" pitchFamily="34" charset="0"/>
            </a:endParaRPr>
          </a:p>
          <a:p>
            <a:endParaRPr lang="es-ES" sz="2800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8" name="Rectángulo 1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7345" y="414078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2.Actions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 LIFE FOREST CO2 PROJECT</a:t>
            </a:r>
          </a:p>
        </p:txBody>
      </p:sp>
      <p:pic>
        <p:nvPicPr>
          <p:cNvPr id="12" name="Imagen 4" descr="\\Esteban3\id2016_xxx_life_co2_desarrollo\01_ACCIONES\C3_Carbono_Materia_Muerta\GIS\figuras_LiDAR\lidar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334" y="4880064"/>
            <a:ext cx="4333333" cy="1800000"/>
          </a:xfrm>
          <a:prstGeom prst="rect">
            <a:avLst/>
          </a:prstGeom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10" y="2541386"/>
            <a:ext cx="2880000" cy="2160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469" y="2541386"/>
            <a:ext cx="2880000" cy="2160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39" y="2541386"/>
            <a:ext cx="2880000" cy="2160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20881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57523" y="1247738"/>
            <a:ext cx="726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Organic carbon sink in soils modeling.</a:t>
            </a:r>
            <a:endParaRPr lang="es-ES" sz="2800" dirty="0">
              <a:cs typeface="Arial" panose="020B0604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8" name="Rectángulo 1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7345" y="414078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2.Actions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117345" y="70434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 PROJECT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57523" y="2528825"/>
            <a:ext cx="8355024" cy="6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85750" indent="-285750" eaLnBrk="1" hangingPunct="1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altLang="es-ES" sz="1400" dirty="0" err="1">
                <a:latin typeface="+mn-lt"/>
              </a:rPr>
              <a:t>Selected</a:t>
            </a:r>
            <a:r>
              <a:rPr lang="es-ES" altLang="es-ES" sz="1400" dirty="0">
                <a:latin typeface="+mn-lt"/>
              </a:rPr>
              <a:t> </a:t>
            </a:r>
            <a:r>
              <a:rPr lang="es-ES" altLang="es-ES" sz="1400" dirty="0" err="1">
                <a:latin typeface="+mn-lt"/>
              </a:rPr>
              <a:t>areas</a:t>
            </a:r>
            <a:r>
              <a:rPr lang="es-ES" altLang="es-ES" sz="1400" dirty="0">
                <a:latin typeface="+mn-lt"/>
              </a:rPr>
              <a:t> </a:t>
            </a:r>
            <a:r>
              <a:rPr lang="es-ES" altLang="es-ES" sz="1400" dirty="0" err="1">
                <a:latin typeface="+mn-lt"/>
              </a:rPr>
              <a:t>including</a:t>
            </a:r>
            <a:r>
              <a:rPr lang="es-ES" altLang="es-ES" sz="1400" dirty="0">
                <a:latin typeface="+mn-lt"/>
              </a:rPr>
              <a:t> </a:t>
            </a:r>
            <a:r>
              <a:rPr lang="es-ES" altLang="es-ES" sz="1400" dirty="0" err="1">
                <a:latin typeface="+mn-lt"/>
              </a:rPr>
              <a:t>not</a:t>
            </a:r>
            <a:r>
              <a:rPr lang="es-ES" altLang="es-ES" sz="1400" dirty="0">
                <a:latin typeface="+mn-lt"/>
              </a:rPr>
              <a:t> </a:t>
            </a:r>
            <a:r>
              <a:rPr lang="es-ES" altLang="es-ES" sz="1400" dirty="0" err="1">
                <a:latin typeface="+mn-lt"/>
              </a:rPr>
              <a:t>managed</a:t>
            </a:r>
            <a:r>
              <a:rPr lang="es-ES" altLang="es-ES" sz="1400" dirty="0">
                <a:latin typeface="+mn-lt"/>
              </a:rPr>
              <a:t> </a:t>
            </a:r>
            <a:r>
              <a:rPr lang="es-ES" altLang="es-ES" sz="1400" dirty="0" err="1">
                <a:latin typeface="+mn-lt"/>
              </a:rPr>
              <a:t>masses</a:t>
            </a:r>
            <a:r>
              <a:rPr lang="es-ES" altLang="es-ES" sz="1400" dirty="0">
                <a:latin typeface="+mn-lt"/>
              </a:rPr>
              <a:t> and </a:t>
            </a:r>
            <a:r>
              <a:rPr lang="es-ES" altLang="es-ES" sz="1400" dirty="0" err="1">
                <a:latin typeface="+mn-lt"/>
              </a:rPr>
              <a:t>managed</a:t>
            </a:r>
            <a:r>
              <a:rPr lang="es-ES" altLang="es-ES" sz="1400" dirty="0">
                <a:latin typeface="+mn-lt"/>
              </a:rPr>
              <a:t> </a:t>
            </a:r>
            <a:r>
              <a:rPr lang="es-ES" altLang="es-ES" sz="1400" dirty="0" err="1">
                <a:latin typeface="+mn-lt"/>
              </a:rPr>
              <a:t>masses</a:t>
            </a:r>
            <a:r>
              <a:rPr lang="es-ES" altLang="es-ES" sz="1400" dirty="0">
                <a:latin typeface="+mn-lt"/>
              </a:rPr>
              <a:t>. More </a:t>
            </a:r>
            <a:r>
              <a:rPr lang="es-ES" altLang="es-ES" sz="1400" dirty="0" err="1">
                <a:latin typeface="+mn-lt"/>
              </a:rPr>
              <a:t>than</a:t>
            </a:r>
            <a:r>
              <a:rPr lang="es-ES" altLang="es-ES" sz="1400" dirty="0">
                <a:latin typeface="+mn-lt"/>
              </a:rPr>
              <a:t> 1.500 </a:t>
            </a:r>
            <a:r>
              <a:rPr lang="es-ES" altLang="es-ES" sz="1400" dirty="0" err="1">
                <a:latin typeface="+mn-lt"/>
              </a:rPr>
              <a:t>samples</a:t>
            </a:r>
            <a:r>
              <a:rPr lang="es-ES" altLang="es-ES" sz="1400" dirty="0">
                <a:latin typeface="+mn-lt"/>
              </a:rPr>
              <a:t> </a:t>
            </a:r>
            <a:r>
              <a:rPr lang="es-ES" altLang="es-ES" sz="1400" dirty="0" err="1">
                <a:latin typeface="+mn-lt"/>
              </a:rPr>
              <a:t>analyzed</a:t>
            </a:r>
            <a:r>
              <a:rPr lang="es-ES" altLang="es-ES" sz="1400" dirty="0">
                <a:latin typeface="+mn-lt"/>
              </a:rPr>
              <a:t>.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547" y="3607939"/>
            <a:ext cx="3600000" cy="2700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91" y="3596560"/>
            <a:ext cx="3600000" cy="2700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27" name="Rectángulo redondeado 26"/>
          <p:cNvSpPr/>
          <p:nvPr/>
        </p:nvSpPr>
        <p:spPr>
          <a:xfrm>
            <a:off x="1641287" y="3418578"/>
            <a:ext cx="1872208" cy="312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/>
              <a:t>Not</a:t>
            </a:r>
            <a:r>
              <a:rPr lang="es-ES" sz="1200" b="1" dirty="0"/>
              <a:t> </a:t>
            </a:r>
            <a:r>
              <a:rPr lang="es-ES" sz="1200" b="1" dirty="0" err="1"/>
              <a:t>managed</a:t>
            </a:r>
            <a:endParaRPr lang="es-ES" sz="1200" b="1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6086812" y="3451716"/>
            <a:ext cx="1872208" cy="312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/>
              <a:t>Managed</a:t>
            </a:r>
            <a:endParaRPr lang="es-ES" sz="12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57523" y="1170915"/>
            <a:ext cx="726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Organic carbon sink in soils modeling</a:t>
            </a:r>
            <a:endParaRPr lang="es-ES" sz="2800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8" name="Rectángulo 1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7345" y="414078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2.Actions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 PROJECT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968" y="2567581"/>
            <a:ext cx="2160000" cy="2880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000" y="3090712"/>
            <a:ext cx="3600000" cy="2025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32" y="2562812"/>
            <a:ext cx="2160000" cy="2880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59916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57523" y="1170915"/>
            <a:ext cx="726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Organic carbon sink in soils modeling</a:t>
            </a:r>
            <a:endParaRPr lang="es-ES" sz="2800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8" name="Rectángulo 1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7345" y="414078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2.Actions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 PROJECT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pic>
        <p:nvPicPr>
          <p:cNvPr id="12" name="Imagen 11" descr="C:\Users\Fran\Desktop\Trabajo en UCO\Informes\Informe sobre primeros resultados\Presentación LIFE FOREST CO2. Trabajo de laboratorio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5" y="2531455"/>
            <a:ext cx="5400000" cy="4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7523" y="2172575"/>
            <a:ext cx="8355024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Aft>
                <a:spcPct val="30000"/>
              </a:spcAft>
            </a:pPr>
            <a:r>
              <a:rPr lang="es-ES" altLang="es-ES" sz="1400" b="1" u="sng" dirty="0">
                <a:latin typeface="+mn-lt"/>
              </a:rPr>
              <a:t>LAB METODOLOGY</a:t>
            </a:r>
            <a:endParaRPr lang="es-ES" altLang="es-ES" sz="1400" dirty="0">
              <a:latin typeface="+mn-lt"/>
            </a:endParaRPr>
          </a:p>
        </p:txBody>
      </p:sp>
      <p:pic>
        <p:nvPicPr>
          <p:cNvPr id="19" name="Imagen 18" descr="\\Esteban10\id2016_xxx_life_co2_desarrollo\Fotos\2016_04_12_Laboratorio\CAM0024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750" y="4159567"/>
            <a:ext cx="2519680" cy="188976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430" y="1906881"/>
            <a:ext cx="2520000" cy="1890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59894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70789" y="1220285"/>
            <a:ext cx="7905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 err="1">
                <a:cs typeface="Arial" panose="020B0604020202020204" pitchFamily="34" charset="0"/>
              </a:rPr>
              <a:t>Carbon</a:t>
            </a:r>
            <a:r>
              <a:rPr lang="es-ES" sz="2800" dirty="0">
                <a:cs typeface="Arial" panose="020B0604020202020204" pitchFamily="34" charset="0"/>
              </a:rPr>
              <a:t> </a:t>
            </a:r>
            <a:r>
              <a:rPr lang="es-ES" sz="2800" dirty="0" err="1">
                <a:cs typeface="Arial" panose="020B0604020202020204" pitchFamily="34" charset="0"/>
              </a:rPr>
              <a:t>sink</a:t>
            </a:r>
            <a:r>
              <a:rPr lang="es-ES" sz="2800" dirty="0">
                <a:cs typeface="Arial" panose="020B0604020202020204" pitchFamily="34" charset="0"/>
              </a:rPr>
              <a:t> in fallen </a:t>
            </a:r>
            <a:r>
              <a:rPr lang="es-ES" sz="2800" dirty="0" err="1">
                <a:cs typeface="Arial" panose="020B0604020202020204" pitchFamily="34" charset="0"/>
              </a:rPr>
              <a:t>leaves</a:t>
            </a:r>
            <a:r>
              <a:rPr lang="es-ES" sz="2800" dirty="0">
                <a:cs typeface="Arial" panose="020B0604020202020204" pitchFamily="34" charset="0"/>
              </a:rPr>
              <a:t> and </a:t>
            </a:r>
            <a:r>
              <a:rPr lang="es-ES" sz="2800" dirty="0" err="1">
                <a:cs typeface="Arial" panose="020B0604020202020204" pitchFamily="34" charset="0"/>
              </a:rPr>
              <a:t>dead</a:t>
            </a:r>
            <a:r>
              <a:rPr lang="es-ES" sz="2800" dirty="0">
                <a:cs typeface="Arial" panose="020B0604020202020204" pitchFamily="34" charset="0"/>
              </a:rPr>
              <a:t> </a:t>
            </a:r>
            <a:r>
              <a:rPr lang="es-ES" sz="2800" dirty="0" err="1">
                <a:cs typeface="Arial" panose="020B0604020202020204" pitchFamily="34" charset="0"/>
              </a:rPr>
              <a:t>organic</a:t>
            </a:r>
            <a:r>
              <a:rPr lang="es-ES" sz="2800" dirty="0">
                <a:cs typeface="Arial" panose="020B0604020202020204" pitchFamily="34" charset="0"/>
              </a:rPr>
              <a:t> </a:t>
            </a:r>
            <a:r>
              <a:rPr lang="es-ES" sz="2800" dirty="0" err="1">
                <a:cs typeface="Arial" panose="020B0604020202020204" pitchFamily="34" charset="0"/>
              </a:rPr>
              <a:t>materials</a:t>
            </a:r>
            <a:r>
              <a:rPr lang="es-ES" sz="2800" dirty="0">
                <a:cs typeface="Arial" panose="020B0604020202020204" pitchFamily="34" charset="0"/>
              </a:rPr>
              <a:t> in </a:t>
            </a:r>
            <a:r>
              <a:rPr lang="es-ES" sz="2800" dirty="0" err="1">
                <a:cs typeface="Arial" panose="020B0604020202020204" pitchFamily="34" charset="0"/>
              </a:rPr>
              <a:t>soils</a:t>
            </a:r>
            <a:r>
              <a:rPr lang="es-ES" sz="2800" dirty="0">
                <a:cs typeface="Arial" panose="020B0604020202020204" pitchFamily="34" charset="0"/>
              </a:rPr>
              <a:t> </a:t>
            </a:r>
            <a:r>
              <a:rPr lang="es-ES" sz="2800" dirty="0" err="1">
                <a:cs typeface="Arial" panose="020B0604020202020204" pitchFamily="34" charset="0"/>
              </a:rPr>
              <a:t>modeling</a:t>
            </a:r>
            <a:endParaRPr lang="es-ES" sz="2800" dirty="0">
              <a:cs typeface="Arial" panose="020B0604020202020204" pitchFamily="34" charset="0"/>
            </a:endParaRPr>
          </a:p>
          <a:p>
            <a:endParaRPr lang="es-ES" sz="2800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8" name="Rectángulo 1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7345" y="414078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2.Actions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 PROJECT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48" y="3152704"/>
            <a:ext cx="3600000" cy="2700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7345" y="2399069"/>
            <a:ext cx="8367607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85750" indent="-285750" eaLnBrk="1" hangingPunct="1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altLang="es-ES" sz="1600" dirty="0" err="1">
                <a:latin typeface="+mn-lt"/>
              </a:rPr>
              <a:t>Sample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collection</a:t>
            </a:r>
            <a:r>
              <a:rPr lang="es-ES" altLang="es-ES" sz="1600" dirty="0">
                <a:latin typeface="+mn-lt"/>
              </a:rPr>
              <a:t> in </a:t>
            </a:r>
            <a:r>
              <a:rPr lang="es-ES" altLang="es-ES" sz="1600" dirty="0" err="1">
                <a:latin typeface="+mn-lt"/>
              </a:rPr>
              <a:t>the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same</a:t>
            </a:r>
            <a:r>
              <a:rPr lang="es-ES" altLang="es-ES" sz="1600" dirty="0">
                <a:latin typeface="+mn-lt"/>
              </a:rPr>
              <a:t> places </a:t>
            </a:r>
            <a:r>
              <a:rPr lang="es-ES" altLang="es-ES" sz="1600" dirty="0" err="1">
                <a:latin typeface="+mn-lt"/>
              </a:rPr>
              <a:t>we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used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for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soil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samples</a:t>
            </a:r>
            <a:r>
              <a:rPr lang="es-ES" altLang="es-ES" sz="1600" dirty="0">
                <a:latin typeface="+mn-lt"/>
              </a:rPr>
              <a:t>. </a:t>
            </a:r>
            <a:endParaRPr lang="es-ES" altLang="es-ES" sz="1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619" y="3152704"/>
            <a:ext cx="3600000" cy="2700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010712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70789" y="1220285"/>
            <a:ext cx="7905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 err="1">
                <a:cs typeface="Arial" panose="020B0604020202020204" pitchFamily="34" charset="0"/>
              </a:rPr>
              <a:t>Carbon</a:t>
            </a:r>
            <a:r>
              <a:rPr lang="es-ES" sz="2800" dirty="0">
                <a:cs typeface="Arial" panose="020B0604020202020204" pitchFamily="34" charset="0"/>
              </a:rPr>
              <a:t> </a:t>
            </a:r>
            <a:r>
              <a:rPr lang="es-ES" sz="2800" dirty="0" err="1">
                <a:cs typeface="Arial" panose="020B0604020202020204" pitchFamily="34" charset="0"/>
              </a:rPr>
              <a:t>sink</a:t>
            </a:r>
            <a:r>
              <a:rPr lang="es-ES" sz="2800" dirty="0">
                <a:cs typeface="Arial" panose="020B0604020202020204" pitchFamily="34" charset="0"/>
              </a:rPr>
              <a:t> in fallen </a:t>
            </a:r>
            <a:r>
              <a:rPr lang="es-ES" sz="2800" dirty="0" err="1">
                <a:cs typeface="Arial" panose="020B0604020202020204" pitchFamily="34" charset="0"/>
              </a:rPr>
              <a:t>leaves</a:t>
            </a:r>
            <a:r>
              <a:rPr lang="es-ES" sz="2800" dirty="0">
                <a:cs typeface="Arial" panose="020B0604020202020204" pitchFamily="34" charset="0"/>
              </a:rPr>
              <a:t> and </a:t>
            </a:r>
            <a:r>
              <a:rPr lang="es-ES" sz="2800" dirty="0" err="1">
                <a:cs typeface="Arial" panose="020B0604020202020204" pitchFamily="34" charset="0"/>
              </a:rPr>
              <a:t>dead</a:t>
            </a:r>
            <a:r>
              <a:rPr lang="es-ES" sz="2800" dirty="0">
                <a:cs typeface="Arial" panose="020B0604020202020204" pitchFamily="34" charset="0"/>
              </a:rPr>
              <a:t> </a:t>
            </a:r>
            <a:r>
              <a:rPr lang="es-ES" sz="2800" dirty="0" err="1">
                <a:cs typeface="Arial" panose="020B0604020202020204" pitchFamily="34" charset="0"/>
              </a:rPr>
              <a:t>organic</a:t>
            </a:r>
            <a:r>
              <a:rPr lang="es-ES" sz="2800" dirty="0">
                <a:cs typeface="Arial" panose="020B0604020202020204" pitchFamily="34" charset="0"/>
              </a:rPr>
              <a:t> </a:t>
            </a:r>
            <a:r>
              <a:rPr lang="es-ES" sz="2800" dirty="0" err="1">
                <a:cs typeface="Arial" panose="020B0604020202020204" pitchFamily="34" charset="0"/>
              </a:rPr>
              <a:t>materials</a:t>
            </a:r>
            <a:r>
              <a:rPr lang="es-ES" sz="2800" dirty="0">
                <a:cs typeface="Arial" panose="020B0604020202020204" pitchFamily="34" charset="0"/>
              </a:rPr>
              <a:t> in </a:t>
            </a:r>
            <a:r>
              <a:rPr lang="es-ES" sz="2800" dirty="0" err="1">
                <a:cs typeface="Arial" panose="020B0604020202020204" pitchFamily="34" charset="0"/>
              </a:rPr>
              <a:t>soils</a:t>
            </a:r>
            <a:r>
              <a:rPr lang="es-ES" sz="2800" dirty="0">
                <a:cs typeface="Arial" panose="020B0604020202020204" pitchFamily="34" charset="0"/>
              </a:rPr>
              <a:t> </a:t>
            </a:r>
            <a:r>
              <a:rPr lang="es-ES" sz="2800" dirty="0" err="1">
                <a:cs typeface="Arial" panose="020B0604020202020204" pitchFamily="34" charset="0"/>
              </a:rPr>
              <a:t>modeling</a:t>
            </a:r>
            <a:endParaRPr lang="es-ES" sz="2800" dirty="0">
              <a:cs typeface="Arial" panose="020B0604020202020204" pitchFamily="34" charset="0"/>
            </a:endParaRPr>
          </a:p>
          <a:p>
            <a:endParaRPr lang="es-ES" sz="2800" b="1" dirty="0"/>
          </a:p>
        </p:txBody>
      </p:sp>
      <p:grpSp>
        <p:nvGrpSpPr>
          <p:cNvPr id="16" name="Grupo 15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8" name="Rectángulo 1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7345" y="414078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2.Actions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 PROJECT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75" y="4305407"/>
            <a:ext cx="2558400" cy="19188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17345" y="2133278"/>
            <a:ext cx="8208912" cy="15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85750" indent="-285750" eaLnBrk="1" hangingPunct="1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altLang="es-ES" sz="1600" dirty="0" err="1">
                <a:latin typeface="+mn-lt"/>
              </a:rPr>
              <a:t>Samples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processing</a:t>
            </a:r>
            <a:r>
              <a:rPr lang="es-ES" altLang="es-ES" sz="1600" dirty="0">
                <a:latin typeface="+mn-lt"/>
              </a:rPr>
              <a:t>:</a:t>
            </a:r>
          </a:p>
          <a:p>
            <a:pPr marL="1028700" lvl="1" eaLnBrk="1" hangingPunct="1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altLang="es-ES" sz="1600" dirty="0" err="1">
                <a:latin typeface="+mn-lt"/>
              </a:rPr>
              <a:t>Inorganic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materials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removal</a:t>
            </a:r>
            <a:endParaRPr lang="es-ES" altLang="es-ES" sz="1600" dirty="0">
              <a:latin typeface="+mn-lt"/>
            </a:endParaRPr>
          </a:p>
          <a:p>
            <a:pPr marL="1028700" lvl="1" eaLnBrk="1" hangingPunct="1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altLang="es-ES" sz="1600" dirty="0" err="1">
                <a:latin typeface="+mn-lt"/>
              </a:rPr>
              <a:t>Drying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process</a:t>
            </a:r>
            <a:r>
              <a:rPr lang="es-ES" altLang="es-ES" sz="1600" dirty="0">
                <a:latin typeface="+mn-lt"/>
              </a:rPr>
              <a:t> (60º </a:t>
            </a:r>
            <a:r>
              <a:rPr lang="es-ES" altLang="es-ES" sz="1600" dirty="0" err="1">
                <a:latin typeface="+mn-lt"/>
              </a:rPr>
              <a:t>during</a:t>
            </a:r>
            <a:r>
              <a:rPr lang="es-ES" altLang="es-ES" sz="1600" dirty="0">
                <a:latin typeface="+mn-lt"/>
              </a:rPr>
              <a:t> 24 </a:t>
            </a:r>
            <a:r>
              <a:rPr lang="es-ES" altLang="es-ES" sz="1600" dirty="0" err="1">
                <a:latin typeface="+mn-lt"/>
              </a:rPr>
              <a:t>hours</a:t>
            </a:r>
            <a:r>
              <a:rPr lang="es-ES" altLang="es-ES" sz="1600" dirty="0">
                <a:latin typeface="+mn-lt"/>
              </a:rPr>
              <a:t>, </a:t>
            </a:r>
            <a:r>
              <a:rPr lang="es-ES" altLang="es-ES" sz="1600" dirty="0" err="1">
                <a:latin typeface="+mn-lt"/>
              </a:rPr>
              <a:t>until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constant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weight</a:t>
            </a:r>
            <a:r>
              <a:rPr lang="es-ES" altLang="es-ES" sz="1600" dirty="0">
                <a:latin typeface="+mn-lt"/>
              </a:rPr>
              <a:t>)</a:t>
            </a:r>
          </a:p>
          <a:p>
            <a:pPr marL="1028700" lvl="1" eaLnBrk="1" hangingPunct="1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altLang="es-ES" sz="1600" dirty="0" err="1">
                <a:latin typeface="+mn-lt"/>
              </a:rPr>
              <a:t>Dry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weight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measurement</a:t>
            </a:r>
            <a:r>
              <a:rPr lang="es-ES" altLang="es-ES" sz="1600" dirty="0">
                <a:latin typeface="+mn-lt"/>
              </a:rPr>
              <a:t> (g) and </a:t>
            </a:r>
            <a:r>
              <a:rPr lang="es-ES" altLang="es-ES" sz="1600" dirty="0" err="1">
                <a:latin typeface="+mn-lt"/>
              </a:rPr>
              <a:t>thickness</a:t>
            </a:r>
            <a:r>
              <a:rPr lang="es-ES" altLang="es-ES" sz="1600" dirty="0">
                <a:latin typeface="+mn-lt"/>
              </a:rPr>
              <a:t> (cm)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033" y="4316207"/>
            <a:ext cx="2544000" cy="1908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692" y="4316207"/>
            <a:ext cx="2067396" cy="1908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31749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70789" y="1236107"/>
            <a:ext cx="79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Dasometric</a:t>
            </a:r>
            <a:r>
              <a:rPr lang="es-ES" sz="2800" b="1" dirty="0"/>
              <a:t> and </a:t>
            </a:r>
            <a:r>
              <a:rPr lang="es-ES" sz="2800" b="1" dirty="0" err="1"/>
              <a:t>enviromental</a:t>
            </a:r>
            <a:r>
              <a:rPr lang="es-ES" sz="2800" b="1" dirty="0"/>
              <a:t> data </a:t>
            </a:r>
            <a:r>
              <a:rPr lang="es-ES" sz="2800" b="1" dirty="0" err="1"/>
              <a:t>collection</a:t>
            </a:r>
            <a:r>
              <a:rPr lang="es-ES" sz="2800" b="1" dirty="0"/>
              <a:t>.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8" name="Rectángulo 1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7345" y="414078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2.Actions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87" y="3429000"/>
            <a:ext cx="2880000" cy="2160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201196" y="3429000"/>
            <a:ext cx="2876047" cy="2160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 PROJECT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70789" y="2334805"/>
            <a:ext cx="8208912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85750" indent="-285750" eaLnBrk="1" hangingPunct="1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altLang="es-ES" sz="1600" dirty="0">
                <a:latin typeface="+mn-lt"/>
              </a:rPr>
              <a:t>Forest and </a:t>
            </a:r>
            <a:r>
              <a:rPr lang="es-ES" altLang="es-ES" sz="1600" dirty="0" err="1">
                <a:latin typeface="+mn-lt"/>
              </a:rPr>
              <a:t>enviroment</a:t>
            </a:r>
            <a:r>
              <a:rPr lang="es-ES" altLang="es-ES" sz="1600" dirty="0">
                <a:latin typeface="+mn-lt"/>
              </a:rPr>
              <a:t> data </a:t>
            </a:r>
            <a:r>
              <a:rPr lang="es-ES" altLang="es-ES" sz="1600" dirty="0" err="1">
                <a:latin typeface="+mn-lt"/>
              </a:rPr>
              <a:t>collection</a:t>
            </a:r>
            <a:r>
              <a:rPr lang="es-ES" altLang="es-ES" sz="1600" dirty="0">
                <a:latin typeface="+mn-lt"/>
              </a:rPr>
              <a:t> (</a:t>
            </a:r>
            <a:r>
              <a:rPr lang="es-ES" altLang="es-ES" sz="1600" dirty="0" err="1">
                <a:latin typeface="+mn-lt"/>
              </a:rPr>
              <a:t>amount</a:t>
            </a:r>
            <a:r>
              <a:rPr lang="es-ES" altLang="es-ES" sz="1600" dirty="0">
                <a:latin typeface="+mn-lt"/>
              </a:rPr>
              <a:t> of </a:t>
            </a:r>
            <a:r>
              <a:rPr lang="es-ES" altLang="es-ES" sz="1600" dirty="0" err="1">
                <a:latin typeface="+mn-lt"/>
              </a:rPr>
              <a:t>shade</a:t>
            </a:r>
            <a:r>
              <a:rPr lang="es-ES" altLang="es-ES" sz="1600" dirty="0">
                <a:latin typeface="+mn-lt"/>
              </a:rPr>
              <a:t>, </a:t>
            </a:r>
            <a:r>
              <a:rPr lang="es-ES" altLang="es-ES" sz="1600" dirty="0" err="1">
                <a:latin typeface="+mn-lt"/>
              </a:rPr>
              <a:t>Index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Site</a:t>
            </a:r>
            <a:r>
              <a:rPr lang="es-ES" altLang="es-ES" sz="1600" dirty="0">
                <a:latin typeface="+mn-lt"/>
              </a:rPr>
              <a:t>, </a:t>
            </a:r>
            <a:r>
              <a:rPr lang="es-ES" altLang="es-ES" sz="1600" dirty="0" err="1">
                <a:latin typeface="+mn-lt"/>
              </a:rPr>
              <a:t>Density</a:t>
            </a:r>
            <a:r>
              <a:rPr lang="es-ES" altLang="es-ES" sz="1600" dirty="0">
                <a:latin typeface="+mn-lt"/>
              </a:rPr>
              <a:t>, </a:t>
            </a:r>
            <a:r>
              <a:rPr lang="es-ES" altLang="es-ES" sz="1600" dirty="0" err="1">
                <a:latin typeface="+mn-lt"/>
              </a:rPr>
              <a:t>Leaf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Area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index</a:t>
            </a:r>
            <a:r>
              <a:rPr lang="es-ES" altLang="es-ES" sz="1600" dirty="0">
                <a:latin typeface="+mn-lt"/>
              </a:rPr>
              <a:t> LAI)  </a:t>
            </a:r>
            <a:r>
              <a:rPr lang="es-ES" altLang="es-ES" sz="1600" dirty="0" err="1">
                <a:latin typeface="+mn-lt"/>
              </a:rPr>
              <a:t>for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death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leaves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sink</a:t>
            </a:r>
            <a:r>
              <a:rPr lang="es-ES" altLang="es-ES" sz="1600" dirty="0">
                <a:latin typeface="+mn-lt"/>
              </a:rPr>
              <a:t> </a:t>
            </a:r>
            <a:r>
              <a:rPr lang="es-ES" altLang="es-ES" sz="1600" dirty="0" err="1">
                <a:latin typeface="+mn-lt"/>
              </a:rPr>
              <a:t>models</a:t>
            </a:r>
            <a:r>
              <a:rPr lang="es-ES" altLang="es-ES" sz="1600" dirty="0">
                <a:latin typeface="+mn-lt"/>
              </a:rPr>
              <a:t>.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39" y="3429000"/>
            <a:ext cx="2880000" cy="2160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39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70789" y="1236107"/>
            <a:ext cx="79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Dasometric</a:t>
            </a:r>
            <a:r>
              <a:rPr lang="es-ES" sz="2800" b="1" dirty="0"/>
              <a:t> and </a:t>
            </a:r>
            <a:r>
              <a:rPr lang="es-ES" sz="2800" b="1" dirty="0" err="1"/>
              <a:t>enviromental</a:t>
            </a:r>
            <a:r>
              <a:rPr lang="es-ES" sz="2800" b="1" dirty="0"/>
              <a:t> data </a:t>
            </a:r>
            <a:r>
              <a:rPr lang="es-ES" sz="2800" b="1" dirty="0" err="1"/>
              <a:t>collection</a:t>
            </a:r>
            <a:r>
              <a:rPr lang="es-ES" sz="2800" b="1" dirty="0"/>
              <a:t>.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8" name="Rectángulo 1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7345" y="414078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2.Actions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 PROJECT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064" y="2453145"/>
            <a:ext cx="4320000" cy="952546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85" y="3668622"/>
            <a:ext cx="2880000" cy="2160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24" name="Imagen 23" descr="\\Esteban10\id2016_xxx_life_co2_desarrollo\06_FOTOS\2017_08_11_LIFE_FOREST_CO2_Cuadros\Retocadas\DJI_001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902" y="3668622"/>
            <a:ext cx="2880000" cy="216033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25" name="Imagen 24" descr="\\Esteban10\id2016_xxx_life_co2_desarrollo\06_FOTOS\2017_08_11_LIFE_FOREST_CO2_Cuadros\DSC_312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120" y="3788692"/>
            <a:ext cx="2880000" cy="191985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04793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996079" y="1230198"/>
            <a:ext cx="8147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Involvement</a:t>
            </a:r>
            <a:r>
              <a:rPr lang="es-ES" sz="2800" b="1" dirty="0"/>
              <a:t> </a:t>
            </a:r>
            <a:r>
              <a:rPr lang="es-ES" sz="2800" b="1" dirty="0" err="1"/>
              <a:t>of</a:t>
            </a:r>
            <a:r>
              <a:rPr lang="es-ES" sz="2800" b="1" dirty="0"/>
              <a:t> </a:t>
            </a:r>
            <a:r>
              <a:rPr lang="es-ES" sz="2800" b="1" dirty="0" err="1"/>
              <a:t>forest</a:t>
            </a:r>
            <a:r>
              <a:rPr lang="es-ES" sz="2800" b="1" dirty="0"/>
              <a:t> </a:t>
            </a:r>
            <a:r>
              <a:rPr lang="es-ES" sz="2800" b="1" dirty="0" err="1"/>
              <a:t>owners</a:t>
            </a:r>
            <a:r>
              <a:rPr lang="es-ES" sz="2800" b="1" dirty="0"/>
              <a:t> and </a:t>
            </a:r>
            <a:r>
              <a:rPr lang="es-ES" sz="2800" b="1" dirty="0" err="1"/>
              <a:t>diffuse</a:t>
            </a:r>
            <a:r>
              <a:rPr lang="es-ES" sz="2800" b="1" dirty="0"/>
              <a:t> </a:t>
            </a:r>
            <a:r>
              <a:rPr lang="es-ES" sz="2800" b="1" dirty="0" err="1"/>
              <a:t>sectors</a:t>
            </a:r>
            <a:r>
              <a:rPr lang="es-ES" sz="2800" b="1" dirty="0"/>
              <a:t> in </a:t>
            </a:r>
            <a:r>
              <a:rPr lang="es-ES" sz="2800" b="1" dirty="0" err="1"/>
              <a:t>climate</a:t>
            </a:r>
            <a:r>
              <a:rPr lang="es-ES" sz="2800" b="1" dirty="0"/>
              <a:t> </a:t>
            </a:r>
            <a:r>
              <a:rPr lang="es-ES" sz="2800" b="1" dirty="0" err="1"/>
              <a:t>change</a:t>
            </a:r>
            <a:r>
              <a:rPr lang="es-ES" sz="2800" b="1" dirty="0"/>
              <a:t> </a:t>
            </a:r>
            <a:r>
              <a:rPr lang="es-ES" sz="2800" b="1" dirty="0" err="1"/>
              <a:t>mitigation</a:t>
            </a:r>
            <a:endParaRPr lang="es-ES" sz="28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657" y="3352226"/>
            <a:ext cx="992889" cy="992889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5808339" y="2511059"/>
            <a:ext cx="2008346" cy="2613945"/>
            <a:chOff x="5820792" y="2642689"/>
            <a:chExt cx="2008346" cy="2613945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8755" y="3128003"/>
              <a:ext cx="875410" cy="828000"/>
            </a:xfrm>
            <a:prstGeom prst="rect">
              <a:avLst/>
            </a:prstGeom>
          </p:spPr>
        </p:pic>
        <p:grpSp>
          <p:nvGrpSpPr>
            <p:cNvPr id="16" name="Grupo 15"/>
            <p:cNvGrpSpPr>
              <a:grpSpLocks noChangeAspect="1"/>
            </p:cNvGrpSpPr>
            <p:nvPr/>
          </p:nvGrpSpPr>
          <p:grpSpPr>
            <a:xfrm>
              <a:off x="5820792" y="2642689"/>
              <a:ext cx="2008346" cy="2613945"/>
              <a:chOff x="6321904" y="2648487"/>
              <a:chExt cx="2178451" cy="2835342"/>
            </a:xfrm>
          </p:grpSpPr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81905" y="4043829"/>
                <a:ext cx="1440000" cy="1440000"/>
              </a:xfrm>
              <a:prstGeom prst="rect">
                <a:avLst/>
              </a:prstGeom>
            </p:spPr>
          </p:pic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21904" y="264848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80355" y="2648487"/>
                <a:ext cx="720000" cy="720000"/>
              </a:xfrm>
              <a:prstGeom prst="rect">
                <a:avLst/>
              </a:prstGeom>
            </p:spPr>
          </p:pic>
        </p:grpSp>
      </p:grpSp>
      <p:sp>
        <p:nvSpPr>
          <p:cNvPr id="22" name="CuadroTexto 21"/>
          <p:cNvSpPr txBox="1"/>
          <p:nvPr/>
        </p:nvSpPr>
        <p:spPr>
          <a:xfrm>
            <a:off x="227708" y="5202958"/>
            <a:ext cx="4058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Work with forest owners to encourage the development of sustainable forest management projects to generate CO2 credits</a:t>
            </a:r>
            <a:endParaRPr lang="es-ES" sz="1600" baseline="30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924964" y="5150748"/>
            <a:ext cx="3758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Work with organizations and companies from diffuse sectors to encourage carbon footprint compensations through these credits</a:t>
            </a:r>
            <a:endParaRPr lang="es-ES" sz="1500" baseline="30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797257" y="2544803"/>
            <a:ext cx="2697686" cy="2484000"/>
            <a:chOff x="802801" y="2803433"/>
            <a:chExt cx="2697686" cy="2484000"/>
          </a:xfrm>
        </p:grpSpPr>
        <p:grpSp>
          <p:nvGrpSpPr>
            <p:cNvPr id="14" name="Grupo 13"/>
            <p:cNvGrpSpPr>
              <a:grpSpLocks noChangeAspect="1"/>
            </p:cNvGrpSpPr>
            <p:nvPr/>
          </p:nvGrpSpPr>
          <p:grpSpPr>
            <a:xfrm>
              <a:off x="802801" y="2803433"/>
              <a:ext cx="2697686" cy="2484000"/>
              <a:chOff x="406474" y="2909362"/>
              <a:chExt cx="2979270" cy="2743279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85744" y="2909362"/>
                <a:ext cx="1800000" cy="1800000"/>
              </a:xfrm>
              <a:prstGeom prst="rect">
                <a:avLst/>
              </a:prstGeom>
            </p:spPr>
          </p:pic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6474" y="2909362"/>
                <a:ext cx="1800000" cy="1800000"/>
              </a:xfrm>
              <a:prstGeom prst="rect">
                <a:avLst/>
              </a:prstGeom>
            </p:spPr>
          </p:pic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3487" y="4212641"/>
                <a:ext cx="1440000" cy="1440000"/>
              </a:xfrm>
              <a:prstGeom prst="rect">
                <a:avLst/>
              </a:prstGeom>
            </p:spPr>
          </p:pic>
        </p:grp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0297" y="3258370"/>
              <a:ext cx="1018451" cy="720000"/>
            </a:xfrm>
            <a:prstGeom prst="rect">
              <a:avLst/>
            </a:prstGeom>
          </p:spPr>
        </p:pic>
      </p:grpSp>
      <p:grpSp>
        <p:nvGrpSpPr>
          <p:cNvPr id="28" name="Grupo 27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30" name="Rectángulo 29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117345" y="414078"/>
              <a:ext cx="17572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2.Actions</a:t>
              </a:r>
            </a:p>
          </p:txBody>
        </p:sp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25" name="Imagen 2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81240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5617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499545" y="3035869"/>
            <a:ext cx="6123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002338" y="2774259"/>
            <a:ext cx="2016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1.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8" name="Rectángulo 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17345" y="62121"/>
              <a:ext cx="57866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/>
                <a:t>LIFE FOREST CO2</a:t>
              </a: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117345" y="414078"/>
              <a:ext cx="2606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1.Introduction</a:t>
              </a: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2176"/>
            <a:ext cx="2468880" cy="614715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82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1072279" y="1379713"/>
            <a:ext cx="79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Replication</a:t>
            </a:r>
            <a:r>
              <a:rPr lang="es-ES" sz="2800" b="1" dirty="0"/>
              <a:t> </a:t>
            </a:r>
            <a:r>
              <a:rPr lang="es-ES" sz="2800" b="1" dirty="0" err="1"/>
              <a:t>of</a:t>
            </a:r>
            <a:r>
              <a:rPr lang="es-ES" sz="2800" b="1" dirty="0"/>
              <a:t> </a:t>
            </a:r>
            <a:r>
              <a:rPr lang="es-ES" sz="2800" b="1" dirty="0" err="1"/>
              <a:t>project</a:t>
            </a:r>
            <a:r>
              <a:rPr lang="es-ES" sz="2800" b="1" dirty="0"/>
              <a:t> </a:t>
            </a:r>
            <a:r>
              <a:rPr lang="es-ES" sz="2800" b="1" dirty="0" err="1"/>
              <a:t>actions</a:t>
            </a:r>
            <a:endParaRPr lang="es-ES" sz="2800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62188431"/>
              </p:ext>
            </p:extLst>
          </p:nvPr>
        </p:nvGraphicFramePr>
        <p:xfrm>
          <a:off x="332508" y="1820487"/>
          <a:ext cx="8431369" cy="4880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8" name="Rectángulo 1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7345" y="414078"/>
              <a:ext cx="17572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2.Actions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1317102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70788" y="1427808"/>
            <a:ext cx="877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Dissemination</a:t>
            </a:r>
            <a:r>
              <a:rPr lang="es-ES" sz="2800" b="1" dirty="0"/>
              <a:t> </a:t>
            </a:r>
            <a:r>
              <a:rPr lang="es-ES" sz="2800" b="1" dirty="0" err="1"/>
              <a:t>of</a:t>
            </a:r>
            <a:r>
              <a:rPr lang="es-ES" sz="2800" b="1" dirty="0"/>
              <a:t> </a:t>
            </a:r>
            <a:r>
              <a:rPr lang="es-ES" sz="2800" b="1" dirty="0" err="1"/>
              <a:t>results</a:t>
            </a:r>
            <a:r>
              <a:rPr lang="es-ES" sz="2800" b="1" dirty="0"/>
              <a:t> and </a:t>
            </a:r>
            <a:r>
              <a:rPr lang="es-ES" sz="2800" b="1" dirty="0" err="1"/>
              <a:t>awareness</a:t>
            </a:r>
            <a:r>
              <a:rPr lang="es-ES" sz="2800" b="1" dirty="0"/>
              <a:t> </a:t>
            </a:r>
            <a:r>
              <a:rPr lang="es-ES" sz="2800" b="1" dirty="0" err="1"/>
              <a:t>raising</a:t>
            </a:r>
            <a:endParaRPr lang="es-ES" sz="2800" b="1" dirty="0"/>
          </a:p>
        </p:txBody>
      </p:sp>
      <p:sp>
        <p:nvSpPr>
          <p:cNvPr id="15" name="Rectangle 10"/>
          <p:cNvSpPr/>
          <p:nvPr/>
        </p:nvSpPr>
        <p:spPr>
          <a:xfrm rot="13500000">
            <a:off x="564014" y="1116312"/>
            <a:ext cx="145827" cy="145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14703187"/>
              </p:ext>
            </p:extLst>
          </p:nvPr>
        </p:nvGraphicFramePr>
        <p:xfrm>
          <a:off x="-225601" y="2273300"/>
          <a:ext cx="9912702" cy="3835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8" name="Rectángulo 1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7345" y="414078"/>
              <a:ext cx="17572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2.Actions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 </a:t>
            </a:r>
          </a:p>
        </p:txBody>
      </p:sp>
    </p:spTree>
    <p:extLst>
      <p:ext uri="{BB962C8B-B14F-4D97-AF65-F5344CB8AC3E}">
        <p14:creationId xmlns:p14="http://schemas.microsoft.com/office/powerpoint/2010/main" val="1993759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221052" y="3002382"/>
            <a:ext cx="201669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342034" y="204718"/>
            <a:ext cx="646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904222"/>
                </a:solidFill>
              </a:rPr>
              <a:t>PROYECTO LIFE FOREST CO2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355683" y="408859"/>
            <a:ext cx="207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904222"/>
                </a:solidFill>
              </a:rPr>
              <a:t>Introducción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3775997" y="2814013"/>
            <a:ext cx="6123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EXPECTED RESULTS</a:t>
            </a:r>
            <a:endParaRPr lang="es-ES" sz="44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2176"/>
            <a:ext cx="2468880" cy="5787151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2237745" y="2534596"/>
            <a:ext cx="2016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3.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6" name="Rectángulo 15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17345" y="414078"/>
              <a:ext cx="3429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3. </a:t>
              </a:r>
              <a:r>
                <a:rPr lang="es-ES" sz="2800" b="1" dirty="0" err="1">
                  <a:solidFill>
                    <a:schemeClr val="bg1"/>
                  </a:solidFill>
                </a:rPr>
                <a:t>Expected</a:t>
              </a:r>
              <a:r>
                <a:rPr lang="es-ES" sz="2800" b="1" dirty="0">
                  <a:solidFill>
                    <a:schemeClr val="bg1"/>
                  </a:solidFill>
                </a:rPr>
                <a:t> </a:t>
              </a:r>
              <a:r>
                <a:rPr lang="es-ES" sz="2800" b="1" dirty="0" err="1">
                  <a:solidFill>
                    <a:schemeClr val="bg1"/>
                  </a:solidFill>
                </a:rPr>
                <a:t>results</a:t>
              </a:r>
              <a:endParaRPr lang="es-ES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4092580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1072279" y="1379713"/>
            <a:ext cx="79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Main</a:t>
            </a:r>
            <a:r>
              <a:rPr lang="es-ES" sz="2800" b="1" dirty="0"/>
              <a:t> </a:t>
            </a:r>
            <a:r>
              <a:rPr lang="es-ES" sz="2800" b="1" dirty="0" err="1"/>
              <a:t>expected</a:t>
            </a:r>
            <a:r>
              <a:rPr lang="es-ES" sz="2800" b="1" dirty="0"/>
              <a:t> </a:t>
            </a:r>
            <a:r>
              <a:rPr lang="es-ES" sz="2800" b="1" dirty="0" err="1"/>
              <a:t>results</a:t>
            </a:r>
            <a:endParaRPr lang="es-ES" sz="2800" b="1" dirty="0"/>
          </a:p>
        </p:txBody>
      </p:sp>
      <p:sp>
        <p:nvSpPr>
          <p:cNvPr id="15" name="Rectangle 10"/>
          <p:cNvSpPr/>
          <p:nvPr/>
        </p:nvSpPr>
        <p:spPr>
          <a:xfrm rot="13500000">
            <a:off x="564014" y="1116312"/>
            <a:ext cx="145827" cy="145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926556365"/>
              </p:ext>
            </p:extLst>
          </p:nvPr>
        </p:nvGraphicFramePr>
        <p:xfrm>
          <a:off x="189607" y="2000250"/>
          <a:ext cx="8826759" cy="4754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8" name="Rectángulo 1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7345" y="414078"/>
              <a:ext cx="3429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3. </a:t>
              </a:r>
              <a:r>
                <a:rPr lang="es-ES" sz="2800" b="1" dirty="0" err="1">
                  <a:solidFill>
                    <a:schemeClr val="bg1"/>
                  </a:solidFill>
                </a:rPr>
                <a:t>Expected</a:t>
              </a:r>
              <a:r>
                <a:rPr lang="es-ES" sz="2800" b="1" dirty="0">
                  <a:solidFill>
                    <a:schemeClr val="bg1"/>
                  </a:solidFill>
                </a:rPr>
                <a:t> </a:t>
              </a:r>
              <a:r>
                <a:rPr lang="es-ES" sz="2800" b="1" dirty="0" err="1">
                  <a:solidFill>
                    <a:schemeClr val="bg1"/>
                  </a:solidFill>
                </a:rPr>
                <a:t>results</a:t>
              </a:r>
              <a:endParaRPr lang="es-ES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2352063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9" name="Rectángulo 18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17345" y="414078"/>
              <a:ext cx="34628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3. </a:t>
              </a:r>
              <a:r>
                <a:rPr lang="es-ES" sz="2800" b="1" dirty="0" err="1">
                  <a:solidFill>
                    <a:schemeClr val="bg1"/>
                  </a:solidFill>
                </a:rPr>
                <a:t>Expected</a:t>
              </a:r>
              <a:r>
                <a:rPr lang="es-ES" sz="2800" b="1" dirty="0">
                  <a:solidFill>
                    <a:schemeClr val="bg1"/>
                  </a:solidFill>
                </a:rPr>
                <a:t> </a:t>
              </a:r>
              <a:r>
                <a:rPr lang="es-ES" sz="2800" b="1" dirty="0" err="1">
                  <a:solidFill>
                    <a:schemeClr val="bg1"/>
                  </a:solidFill>
                </a:rPr>
                <a:t>results</a:t>
              </a:r>
              <a:endParaRPr lang="es-ES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PROYECTO LIFE FOREST CO2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905659342"/>
              </p:ext>
            </p:extLst>
          </p:nvPr>
        </p:nvGraphicFramePr>
        <p:xfrm>
          <a:off x="158620" y="2361120"/>
          <a:ext cx="8826759" cy="4408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63" y="2786713"/>
            <a:ext cx="1080000" cy="108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52" b="9274"/>
          <a:stretch/>
        </p:blipFill>
        <p:spPr>
          <a:xfrm>
            <a:off x="2265802" y="2973830"/>
            <a:ext cx="1080000" cy="89288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747" y="2786713"/>
            <a:ext cx="1080000" cy="108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432" y="2786713"/>
            <a:ext cx="1080000" cy="1080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117" y="2786713"/>
            <a:ext cx="1080000" cy="108000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619267" y="1365023"/>
            <a:ext cx="79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s-ES" sz="2800" dirty="0"/>
              <a:t>MAIN EXPECTED RESULTS</a:t>
            </a:r>
          </a:p>
        </p:txBody>
      </p:sp>
    </p:spTree>
    <p:extLst>
      <p:ext uri="{BB962C8B-B14F-4D97-AF65-F5344CB8AC3E}">
        <p14:creationId xmlns:p14="http://schemas.microsoft.com/office/powerpoint/2010/main" val="1595658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911529" y="1301892"/>
            <a:ext cx="79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Ecosystem’s</a:t>
            </a:r>
            <a:r>
              <a:rPr lang="es-ES" sz="2800" b="1" dirty="0"/>
              <a:t> </a:t>
            </a:r>
            <a:r>
              <a:rPr lang="es-ES" sz="2800" b="1" dirty="0" err="1"/>
              <a:t>collateral</a:t>
            </a:r>
            <a:r>
              <a:rPr lang="es-ES" sz="2800" b="1" dirty="0"/>
              <a:t> </a:t>
            </a:r>
            <a:r>
              <a:rPr lang="es-ES" sz="2800" b="1" dirty="0" err="1"/>
              <a:t>benefits</a:t>
            </a:r>
            <a:endParaRPr lang="es-ES" sz="2800" b="1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102186402"/>
              </p:ext>
            </p:extLst>
          </p:nvPr>
        </p:nvGraphicFramePr>
        <p:xfrm>
          <a:off x="511054" y="2106712"/>
          <a:ext cx="7981650" cy="4354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9" name="Rectángulo 18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17345" y="414078"/>
              <a:ext cx="3429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3. </a:t>
              </a:r>
              <a:r>
                <a:rPr lang="es-ES" sz="2800" b="1" dirty="0" err="1">
                  <a:solidFill>
                    <a:schemeClr val="bg1"/>
                  </a:solidFill>
                </a:rPr>
                <a:t>Expected</a:t>
              </a:r>
              <a:r>
                <a:rPr lang="es-ES" sz="2800" b="1" dirty="0">
                  <a:solidFill>
                    <a:schemeClr val="bg1"/>
                  </a:solidFill>
                </a:rPr>
                <a:t> </a:t>
              </a:r>
              <a:r>
                <a:rPr lang="es-ES" sz="2800" b="1" dirty="0" err="1">
                  <a:solidFill>
                    <a:schemeClr val="bg1"/>
                  </a:solidFill>
                </a:rPr>
                <a:t>results</a:t>
              </a:r>
              <a:endParaRPr lang="es-ES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1336073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978316" y="1272709"/>
            <a:ext cx="79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Socio-</a:t>
            </a:r>
            <a:r>
              <a:rPr lang="es-ES" sz="2800" b="1" dirty="0" err="1"/>
              <a:t>economic</a:t>
            </a:r>
            <a:r>
              <a:rPr lang="es-ES" sz="2800" b="1" dirty="0"/>
              <a:t> </a:t>
            </a:r>
            <a:r>
              <a:rPr lang="es-ES" sz="2800" b="1" dirty="0" err="1"/>
              <a:t>collateral</a:t>
            </a:r>
            <a:r>
              <a:rPr lang="es-ES" sz="2800" b="1" dirty="0"/>
              <a:t> </a:t>
            </a:r>
            <a:r>
              <a:rPr lang="es-ES" sz="2800" b="1" dirty="0" err="1"/>
              <a:t>benefits</a:t>
            </a:r>
            <a:endParaRPr lang="es-ES" sz="2800" b="1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8373827"/>
              </p:ext>
            </p:extLst>
          </p:nvPr>
        </p:nvGraphicFramePr>
        <p:xfrm>
          <a:off x="354798" y="1935629"/>
          <a:ext cx="8294162" cy="412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0" name="Rectángulo 9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17345" y="414078"/>
              <a:ext cx="3429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3. </a:t>
              </a:r>
              <a:r>
                <a:rPr lang="es-ES" sz="2800" b="1" dirty="0" err="1">
                  <a:solidFill>
                    <a:schemeClr val="bg1"/>
                  </a:solidFill>
                </a:rPr>
                <a:t>Expected</a:t>
              </a:r>
              <a:r>
                <a:rPr lang="es-ES" sz="2800" b="1" dirty="0">
                  <a:solidFill>
                    <a:schemeClr val="bg1"/>
                  </a:solidFill>
                </a:rPr>
                <a:t> </a:t>
              </a:r>
              <a:r>
                <a:rPr lang="es-ES" sz="2800" b="1" dirty="0" err="1">
                  <a:solidFill>
                    <a:schemeClr val="bg1"/>
                  </a:solidFill>
                </a:rPr>
                <a:t>results</a:t>
              </a:r>
              <a:endParaRPr lang="es-ES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sp>
        <p:nvSpPr>
          <p:cNvPr id="13" name="CuadroTexto 12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3823729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49421" y="3252928"/>
            <a:ext cx="61235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Achieved</a:t>
            </a:r>
            <a:r>
              <a:rPr lang="es-ES" sz="44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44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results</a:t>
            </a:r>
            <a:endParaRPr lang="es-ES" sz="44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02338" y="2774259"/>
            <a:ext cx="2016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4.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8" name="Rectángulo 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117345" y="414078"/>
              <a:ext cx="3818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1. </a:t>
              </a:r>
              <a:r>
                <a:rPr lang="es-ES" sz="2800" b="1" dirty="0" err="1">
                  <a:solidFill>
                    <a:schemeClr val="bg1"/>
                  </a:solidFill>
                </a:rPr>
                <a:t>Preliminary</a:t>
              </a:r>
              <a:r>
                <a:rPr lang="es-ES" sz="2800" b="1" dirty="0">
                  <a:solidFill>
                    <a:schemeClr val="bg1"/>
                  </a:solidFill>
                </a:rPr>
                <a:t> </a:t>
              </a:r>
              <a:r>
                <a:rPr lang="es-ES" sz="2800" b="1" dirty="0" err="1">
                  <a:solidFill>
                    <a:schemeClr val="bg1"/>
                  </a:solidFill>
                </a:rPr>
                <a:t>results</a:t>
              </a:r>
              <a:endParaRPr lang="es-ES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3702"/>
            <a:ext cx="2468880" cy="571199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293316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746412" y="2487599"/>
            <a:ext cx="2880000" cy="2880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661737" y="1295306"/>
            <a:ext cx="79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Main</a:t>
            </a:r>
            <a:r>
              <a:rPr lang="es-ES" sz="2800" b="1" dirty="0"/>
              <a:t> </a:t>
            </a:r>
            <a:r>
              <a:rPr lang="es-ES" sz="2800" b="1" dirty="0" err="1"/>
              <a:t>results</a:t>
            </a:r>
            <a:r>
              <a:rPr lang="es-ES" sz="2800" b="1" dirty="0"/>
              <a:t> </a:t>
            </a:r>
            <a:r>
              <a:rPr lang="es-ES" sz="2800" b="1" dirty="0" err="1"/>
              <a:t>achieved</a:t>
            </a:r>
            <a:endParaRPr lang="es-ES" sz="28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04103" y="1959538"/>
            <a:ext cx="377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KNOWLEDGE IMPROVEMENT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12" y="2667599"/>
            <a:ext cx="2520000" cy="2520000"/>
          </a:xfrm>
          <a:prstGeom prst="rect">
            <a:avLst/>
          </a:prstGeom>
        </p:spPr>
      </p:pic>
      <p:sp>
        <p:nvSpPr>
          <p:cNvPr id="29" name="Elipse 28"/>
          <p:cNvSpPr/>
          <p:nvPr/>
        </p:nvSpPr>
        <p:spPr>
          <a:xfrm>
            <a:off x="4315835" y="2448611"/>
            <a:ext cx="2880000" cy="288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046" y="2883599"/>
            <a:ext cx="2304000" cy="23040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661737" y="5526327"/>
            <a:ext cx="3152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Better knowledge of voluntary GHG emissions markets and their operation</a:t>
            </a:r>
            <a:endParaRPr lang="es-ES" sz="1600" baseline="30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327889" y="5556108"/>
            <a:ext cx="315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Better knowledge of companies interested in the compensation of the carbon footprint and their concerns</a:t>
            </a:r>
            <a:endParaRPr lang="es-ES" sz="1600" baseline="30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37" name="Rectángulo 36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117345" y="414078"/>
              <a:ext cx="3818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4. </a:t>
              </a:r>
              <a:r>
                <a:rPr lang="es-ES" sz="2800" b="1" dirty="0" err="1">
                  <a:solidFill>
                    <a:schemeClr val="bg1"/>
                  </a:solidFill>
                </a:rPr>
                <a:t>Preliminary</a:t>
              </a:r>
              <a:r>
                <a:rPr lang="es-ES" sz="2800" b="1" dirty="0">
                  <a:solidFill>
                    <a:schemeClr val="bg1"/>
                  </a:solidFill>
                </a:rPr>
                <a:t> </a:t>
              </a:r>
              <a:r>
                <a:rPr lang="es-ES" sz="2800" b="1" dirty="0" err="1">
                  <a:solidFill>
                    <a:schemeClr val="bg1"/>
                  </a:solidFill>
                </a:rPr>
                <a:t>results</a:t>
              </a:r>
              <a:endParaRPr lang="es-ES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sp>
        <p:nvSpPr>
          <p:cNvPr id="19" name="CuadroTexto 18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580459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70789" y="1236107"/>
            <a:ext cx="79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 CO2FIX MODELING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0" y="0"/>
            <a:ext cx="9144000" cy="1368185"/>
            <a:chOff x="0" y="0"/>
            <a:chExt cx="9144000" cy="1368185"/>
          </a:xfrm>
        </p:grpSpPr>
        <p:sp>
          <p:nvSpPr>
            <p:cNvPr id="18" name="Rectángulo 1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7345" y="414078"/>
              <a:ext cx="381867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2800" b="1" dirty="0">
                  <a:solidFill>
                    <a:schemeClr val="bg1"/>
                  </a:solidFill>
                </a:rPr>
                <a:t>4. </a:t>
              </a:r>
              <a:r>
                <a:rPr lang="es-ES" sz="2800" b="1" dirty="0" err="1">
                  <a:solidFill>
                    <a:schemeClr val="bg1"/>
                  </a:solidFill>
                </a:rPr>
                <a:t>Preliminary</a:t>
              </a:r>
              <a:r>
                <a:rPr lang="es-ES" sz="2800" b="1" dirty="0">
                  <a:solidFill>
                    <a:schemeClr val="bg1"/>
                  </a:solidFill>
                </a:rPr>
                <a:t> </a:t>
              </a:r>
              <a:r>
                <a:rPr lang="es-ES" sz="2800" b="1" dirty="0" err="1">
                  <a:solidFill>
                    <a:schemeClr val="bg1"/>
                  </a:solidFill>
                </a:rPr>
                <a:t>results</a:t>
              </a:r>
              <a:endParaRPr lang="es-ES" sz="2800" b="1" dirty="0">
                <a:solidFill>
                  <a:schemeClr val="bg1"/>
                </a:solidFill>
              </a:endParaRPr>
            </a:p>
            <a:p>
              <a:endParaRPr lang="es-ES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PROYECTO LIFE FOREST CO2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89" y="3018338"/>
            <a:ext cx="4151745" cy="2534286"/>
          </a:xfrm>
          <a:prstGeom prst="rect">
            <a:avLst/>
          </a:prstGeom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17345" y="1882679"/>
            <a:ext cx="8355024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85750" indent="-285750" eaLnBrk="1" hangingPunct="1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s-ES" altLang="es-ES" sz="1400" dirty="0" err="1">
                <a:latin typeface="+mn-lt"/>
              </a:rPr>
              <a:t>We</a:t>
            </a:r>
            <a:r>
              <a:rPr lang="es-ES" altLang="es-ES" sz="1400" dirty="0">
                <a:latin typeface="+mn-lt"/>
              </a:rPr>
              <a:t> </a:t>
            </a:r>
            <a:r>
              <a:rPr lang="es-ES" altLang="es-ES" sz="1400" dirty="0" err="1">
                <a:latin typeface="+mn-lt"/>
              </a:rPr>
              <a:t>just</a:t>
            </a:r>
            <a:r>
              <a:rPr lang="es-ES" altLang="es-ES" sz="1400" dirty="0">
                <a:latin typeface="+mn-lt"/>
              </a:rPr>
              <a:t> </a:t>
            </a:r>
            <a:r>
              <a:rPr lang="es-ES" altLang="es-ES" sz="1400" dirty="0" err="1">
                <a:latin typeface="+mn-lt"/>
              </a:rPr>
              <a:t>started</a:t>
            </a:r>
            <a:r>
              <a:rPr lang="es-ES" altLang="es-ES" sz="1400" dirty="0">
                <a:latin typeface="+mn-lt"/>
              </a:rPr>
              <a:t> to </a:t>
            </a:r>
            <a:r>
              <a:rPr lang="es-ES" altLang="es-ES" sz="1400" dirty="0" err="1">
                <a:latin typeface="+mn-lt"/>
              </a:rPr>
              <a:t>writte</a:t>
            </a:r>
            <a:r>
              <a:rPr lang="es-ES" altLang="es-ES" sz="1400" dirty="0">
                <a:latin typeface="+mn-lt"/>
              </a:rPr>
              <a:t> a </a:t>
            </a:r>
            <a:r>
              <a:rPr lang="es-ES" altLang="es-ES" sz="1400" dirty="0" err="1">
                <a:latin typeface="+mn-lt"/>
              </a:rPr>
              <a:t>metodology</a:t>
            </a:r>
            <a:r>
              <a:rPr lang="es-ES" altLang="es-ES" sz="1400" dirty="0">
                <a:latin typeface="+mn-lt"/>
              </a:rPr>
              <a:t> to </a:t>
            </a:r>
            <a:r>
              <a:rPr lang="es-ES" altLang="es-ES" sz="1400" dirty="0" err="1">
                <a:latin typeface="+mn-lt"/>
              </a:rPr>
              <a:t>quantify</a:t>
            </a:r>
            <a:r>
              <a:rPr lang="es-ES" altLang="es-ES" sz="1400" dirty="0">
                <a:latin typeface="+mn-lt"/>
              </a:rPr>
              <a:t> </a:t>
            </a:r>
            <a:r>
              <a:rPr lang="es-ES" altLang="es-ES" sz="1400" dirty="0" err="1">
                <a:latin typeface="+mn-lt"/>
              </a:rPr>
              <a:t>carbon</a:t>
            </a:r>
            <a:r>
              <a:rPr lang="es-ES" altLang="es-ES" sz="1400" dirty="0">
                <a:latin typeface="+mn-lt"/>
              </a:rPr>
              <a:t> </a:t>
            </a:r>
            <a:r>
              <a:rPr lang="es-ES" altLang="es-ES" sz="1400" dirty="0" err="1">
                <a:latin typeface="+mn-lt"/>
              </a:rPr>
              <a:t>sequestration</a:t>
            </a:r>
            <a:r>
              <a:rPr lang="es-ES" altLang="es-ES" sz="1400" dirty="0">
                <a:latin typeface="+mn-lt"/>
              </a:rPr>
              <a:t> in  </a:t>
            </a:r>
            <a:r>
              <a:rPr lang="es-ES" altLang="es-ES" sz="1400" i="1" dirty="0">
                <a:latin typeface="+mn-lt"/>
              </a:rPr>
              <a:t>P. </a:t>
            </a:r>
            <a:r>
              <a:rPr lang="es-ES" altLang="es-ES" sz="1400" i="1" dirty="0" err="1">
                <a:latin typeface="+mn-lt"/>
              </a:rPr>
              <a:t>pinaster</a:t>
            </a:r>
            <a:r>
              <a:rPr lang="es-ES" altLang="es-ES" sz="1400" i="1" dirty="0">
                <a:latin typeface="+mn-lt"/>
              </a:rPr>
              <a:t> </a:t>
            </a:r>
            <a:r>
              <a:rPr lang="es-ES" altLang="es-ES" sz="1400" dirty="0">
                <a:latin typeface="+mn-lt"/>
              </a:rPr>
              <a:t>y </a:t>
            </a:r>
            <a:r>
              <a:rPr lang="es-ES" altLang="es-ES" sz="1400" i="1" dirty="0">
                <a:latin typeface="+mn-lt"/>
              </a:rPr>
              <a:t>P. </a:t>
            </a:r>
            <a:r>
              <a:rPr lang="es-ES" altLang="es-ES" sz="1400" i="1" dirty="0" err="1">
                <a:latin typeface="+mn-lt"/>
              </a:rPr>
              <a:t>halepensis</a:t>
            </a:r>
            <a:r>
              <a:rPr lang="es-ES" altLang="es-ES" sz="1400" i="1" dirty="0">
                <a:latin typeface="+mn-lt"/>
              </a:rPr>
              <a:t> </a:t>
            </a:r>
            <a:r>
              <a:rPr lang="es-ES" altLang="es-ES" sz="1400" dirty="0" err="1">
                <a:latin typeface="+mn-lt"/>
              </a:rPr>
              <a:t>managed</a:t>
            </a:r>
            <a:r>
              <a:rPr lang="es-ES" altLang="es-ES" sz="1400" dirty="0">
                <a:latin typeface="+mn-lt"/>
              </a:rPr>
              <a:t> </a:t>
            </a:r>
            <a:r>
              <a:rPr lang="es-ES" altLang="es-ES" sz="1400" dirty="0" err="1">
                <a:latin typeface="+mn-lt"/>
              </a:rPr>
              <a:t>forests</a:t>
            </a:r>
            <a:r>
              <a:rPr lang="es-ES" altLang="es-ES" sz="1400" i="1" dirty="0">
                <a:latin typeface="+mn-lt"/>
              </a:rPr>
              <a:t> </a:t>
            </a:r>
            <a:r>
              <a:rPr lang="es-ES" altLang="es-ES" sz="1400" dirty="0">
                <a:latin typeface="+mn-lt"/>
              </a:rPr>
              <a:t> </a:t>
            </a:r>
            <a:r>
              <a:rPr lang="es-ES" altLang="es-ES" sz="1400" dirty="0" err="1">
                <a:latin typeface="+mn-lt"/>
              </a:rPr>
              <a:t>using</a:t>
            </a:r>
            <a:r>
              <a:rPr lang="es-ES" altLang="es-ES" sz="1400" dirty="0">
                <a:latin typeface="+mn-lt"/>
              </a:rPr>
              <a:t> free-software CO2FIX.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773" y="3292043"/>
            <a:ext cx="3600000" cy="226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1072279" y="1379713"/>
            <a:ext cx="382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Setting</a:t>
            </a:r>
            <a:r>
              <a:rPr lang="es-ES" sz="2800" b="1" dirty="0"/>
              <a:t>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scene</a:t>
            </a:r>
            <a:endParaRPr lang="es-ES" sz="2800" b="1" dirty="0"/>
          </a:p>
        </p:txBody>
      </p:sp>
      <p:sp>
        <p:nvSpPr>
          <p:cNvPr id="15" name="Rectangle 10"/>
          <p:cNvSpPr/>
          <p:nvPr/>
        </p:nvSpPr>
        <p:spPr>
          <a:xfrm rot="13500000">
            <a:off x="564014" y="1116312"/>
            <a:ext cx="145827" cy="145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33812" y="2107074"/>
            <a:ext cx="8386452" cy="411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During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2014,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due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to a series of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constraints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efforts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climate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change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mitigation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in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the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European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Union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didn´t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take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all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its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potential</a:t>
            </a:r>
            <a:r>
              <a:rPr lang="es-E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algn="just"/>
            <a:endParaRPr lang="es-ES" baseline="30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 sector of Land Use, Land Use-Change and Forestry (LULUCF), is not taken into account in the EU Climate Emission Reduction targets (40% by 2030). This leaves a sector with a high mitigation potential such as </a:t>
            </a:r>
            <a:r>
              <a:rPr lang="en-US" sz="2000" b="1" dirty="0">
                <a:solidFill>
                  <a:schemeClr val="accent1"/>
                </a:solidFill>
              </a:rPr>
              <a:t>forest management out of the struggle against climate change</a:t>
            </a:r>
            <a:r>
              <a:rPr lang="en-US" sz="2000" dirty="0"/>
              <a:t>, sector of special interest for its contribution to forest conservation and its numerous ecosystem services.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baseline="30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Economy sectors not regulated by the </a:t>
            </a:r>
            <a:r>
              <a:rPr lang="en-US" sz="2000" b="1" dirty="0">
                <a:solidFill>
                  <a:schemeClr val="accent1"/>
                </a:solidFill>
              </a:rPr>
              <a:t>Emissions Trading Scheme (EU ETS), Diffuse sectors, </a:t>
            </a:r>
            <a:r>
              <a:rPr lang="en-US" sz="2000" dirty="0"/>
              <a:t>account 60% of GHG emissions but they are not obligated to be involve in ETS.</a:t>
            </a:r>
            <a:endParaRPr lang="es-ES" sz="2000" baseline="30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9" name="Rectángulo 18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17345" y="414078"/>
              <a:ext cx="2606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1.Introduction</a:t>
              </a: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1807156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911529" y="1301892"/>
            <a:ext cx="79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Main</a:t>
            </a:r>
            <a:r>
              <a:rPr lang="es-ES" sz="2800" b="1" dirty="0"/>
              <a:t> </a:t>
            </a:r>
            <a:r>
              <a:rPr lang="es-ES" sz="2800" b="1" dirty="0" err="1"/>
              <a:t>achieved</a:t>
            </a:r>
            <a:r>
              <a:rPr lang="es-ES" sz="2800" b="1" dirty="0"/>
              <a:t> </a:t>
            </a:r>
            <a:r>
              <a:rPr lang="es-ES" sz="2800" b="1" dirty="0" err="1"/>
              <a:t>results</a:t>
            </a:r>
            <a:endParaRPr lang="es-ES" sz="2800" b="1" dirty="0"/>
          </a:p>
        </p:txBody>
      </p:sp>
      <p:grpSp>
        <p:nvGrpSpPr>
          <p:cNvPr id="23" name="Grupo 22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29" name="Rectángulo 28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57" y="2613315"/>
            <a:ext cx="3862972" cy="27147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726" y="2613314"/>
            <a:ext cx="3964629" cy="271474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29280" y="5438805"/>
            <a:ext cx="8287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Comparison of carbon fixation, index site 24, with and without silviculture in </a:t>
            </a:r>
            <a:r>
              <a:rPr lang="en-US" sz="1400" dirty="0" err="1"/>
              <a:t>Tn</a:t>
            </a:r>
            <a:r>
              <a:rPr lang="en-US" sz="1400" dirty="0"/>
              <a:t>/ha over 150 years. (Left: counting bioenergy, right: without accounting for bioenergy)</a:t>
            </a:r>
            <a:endParaRPr lang="es-ES" sz="1400" dirty="0"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7345" y="414078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4. </a:t>
            </a:r>
            <a:r>
              <a:rPr lang="es-ES" sz="2800" b="1" dirty="0" err="1">
                <a:solidFill>
                  <a:schemeClr val="bg1"/>
                </a:solidFill>
              </a:rPr>
              <a:t>Preliminary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r>
              <a:rPr lang="es-ES" sz="2800" b="1" dirty="0" err="1">
                <a:solidFill>
                  <a:schemeClr val="bg1"/>
                </a:solidFill>
              </a:rPr>
              <a:t>results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2432987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04103" y="1959538"/>
            <a:ext cx="377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MITIGATION INITIATIVES </a:t>
            </a:r>
          </a:p>
        </p:txBody>
      </p:sp>
      <p:graphicFrame>
        <p:nvGraphicFramePr>
          <p:cNvPr id="21" name="Diagrama 20"/>
          <p:cNvGraphicFramePr/>
          <p:nvPr>
            <p:extLst/>
          </p:nvPr>
        </p:nvGraphicFramePr>
        <p:xfrm>
          <a:off x="3260137" y="1189260"/>
          <a:ext cx="2700000" cy="31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047" y="2473568"/>
            <a:ext cx="550645" cy="504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127" y="2945048"/>
            <a:ext cx="550645" cy="5040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724" y="2971060"/>
            <a:ext cx="550645" cy="5040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602" y="2463296"/>
            <a:ext cx="1080000" cy="108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71717">
            <a:off x="6008060" y="3633513"/>
            <a:ext cx="1080000" cy="10800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51932">
            <a:off x="1974138" y="3656544"/>
            <a:ext cx="1080000" cy="1080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449" y="4681978"/>
            <a:ext cx="1440000" cy="144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139" y="4918028"/>
            <a:ext cx="1440000" cy="1440000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305551" y="5239773"/>
            <a:ext cx="148710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 </a:t>
            </a:r>
            <a:r>
              <a:rPr lang="es-ES" sz="20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Agreement</a:t>
            </a:r>
            <a:r>
              <a:rPr lang="es-ES" sz="20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to </a:t>
            </a:r>
            <a:r>
              <a:rPr lang="es-ES" sz="20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develop</a:t>
            </a:r>
            <a:r>
              <a:rPr lang="es-ES" sz="20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a CO</a:t>
            </a:r>
            <a:r>
              <a:rPr lang="es-ES" sz="16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ES" sz="20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0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absortion</a:t>
            </a:r>
            <a:r>
              <a:rPr lang="es-ES" sz="20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0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forest</a:t>
            </a:r>
            <a:r>
              <a:rPr lang="es-ES" sz="20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2000" baseline="30000" dirty="0" err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project</a:t>
            </a:r>
            <a:endParaRPr lang="es-ES" sz="2000" baseline="30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024341" y="5063468"/>
            <a:ext cx="181410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000" baseline="3000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25 </a:t>
            </a:r>
            <a:r>
              <a:rPr lang="en-US" dirty="0"/>
              <a:t>Agreements with companies to implement mitigation measures</a:t>
            </a:r>
            <a:endParaRPr lang="es-E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911529" y="1301892"/>
            <a:ext cx="79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Main</a:t>
            </a:r>
            <a:r>
              <a:rPr lang="es-ES" sz="2800" b="1" dirty="0"/>
              <a:t> </a:t>
            </a:r>
            <a:r>
              <a:rPr lang="es-ES" sz="2800" b="1" dirty="0" err="1"/>
              <a:t>achieved</a:t>
            </a:r>
            <a:r>
              <a:rPr lang="es-ES" sz="2800" b="1" dirty="0"/>
              <a:t> </a:t>
            </a:r>
            <a:r>
              <a:rPr lang="es-ES" sz="2800" b="1" dirty="0" err="1"/>
              <a:t>results</a:t>
            </a:r>
            <a:endParaRPr lang="es-ES" sz="2800" b="1" dirty="0"/>
          </a:p>
        </p:txBody>
      </p:sp>
      <p:grpSp>
        <p:nvGrpSpPr>
          <p:cNvPr id="40" name="Grupo 39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41" name="Rectángulo 40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sp>
        <p:nvSpPr>
          <p:cNvPr id="25" name="CuadroTexto 24"/>
          <p:cNvSpPr txBox="1"/>
          <p:nvPr/>
        </p:nvSpPr>
        <p:spPr>
          <a:xfrm>
            <a:off x="117345" y="414078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4. </a:t>
            </a:r>
            <a:r>
              <a:rPr lang="es-ES" sz="2800" b="1" dirty="0" err="1">
                <a:solidFill>
                  <a:schemeClr val="bg1"/>
                </a:solidFill>
              </a:rPr>
              <a:t>Preliminary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r>
              <a:rPr lang="es-ES" sz="2800" b="1" dirty="0" err="1">
                <a:solidFill>
                  <a:schemeClr val="bg1"/>
                </a:solidFill>
              </a:rPr>
              <a:t>results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1489660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911529" y="1301892"/>
            <a:ext cx="79054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Some key points of LIFE FORESTCO2 Project</a:t>
            </a:r>
          </a:p>
          <a:p>
            <a:endParaRPr lang="en-GB" sz="2800" b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Involvement of private forest owners (LULUCF)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Involvement of companies in voluntary carbon compensation schemes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Definition of new business models based on the sustainable management of the forests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Enhancement of our Forests as important carbon pools in our fight against climate change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Side benefits, both ecosystem and socioeconomic, remarking vulnerability reduction of our forest formations (fire risk, plagues and diseases…)</a:t>
            </a:r>
          </a:p>
          <a:p>
            <a:endParaRPr lang="en-GB" sz="2800" dirty="0"/>
          </a:p>
        </p:txBody>
      </p:sp>
      <p:grpSp>
        <p:nvGrpSpPr>
          <p:cNvPr id="40" name="Grupo 39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41" name="Rectángulo 40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sp>
        <p:nvSpPr>
          <p:cNvPr id="25" name="CuadroTexto 24"/>
          <p:cNvSpPr txBox="1"/>
          <p:nvPr/>
        </p:nvSpPr>
        <p:spPr>
          <a:xfrm>
            <a:off x="117345" y="414078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4. </a:t>
            </a:r>
            <a:r>
              <a:rPr lang="es-ES" sz="2800" b="1" dirty="0" err="1">
                <a:solidFill>
                  <a:schemeClr val="bg1"/>
                </a:solidFill>
              </a:rPr>
              <a:t>Preliminary</a:t>
            </a:r>
            <a:r>
              <a:rPr lang="es-ES" sz="2800" b="1" dirty="0">
                <a:solidFill>
                  <a:schemeClr val="bg1"/>
                </a:solidFill>
              </a:rPr>
              <a:t> </a:t>
            </a:r>
            <a:r>
              <a:rPr lang="es-ES" sz="2800" b="1" dirty="0" err="1">
                <a:solidFill>
                  <a:schemeClr val="bg1"/>
                </a:solidFill>
              </a:rPr>
              <a:t>results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3966963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4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04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06" y="185054"/>
            <a:ext cx="7638388" cy="5400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62051" y="5126000"/>
            <a:ext cx="5954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95940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42" y="561976"/>
            <a:ext cx="7656575" cy="508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48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1081609" y="1217785"/>
            <a:ext cx="382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Starting</a:t>
            </a:r>
            <a:r>
              <a:rPr lang="es-ES" sz="2800" b="1" dirty="0"/>
              <a:t> </a:t>
            </a:r>
            <a:r>
              <a:rPr lang="es-ES" sz="2800" b="1" dirty="0" err="1"/>
              <a:t>point</a:t>
            </a:r>
            <a:endParaRPr lang="es-ES" sz="2800" b="1" dirty="0"/>
          </a:p>
        </p:txBody>
      </p:sp>
      <p:sp>
        <p:nvSpPr>
          <p:cNvPr id="15" name="Rectangle 10"/>
          <p:cNvSpPr/>
          <p:nvPr/>
        </p:nvSpPr>
        <p:spPr>
          <a:xfrm rot="13500000">
            <a:off x="564014" y="1116312"/>
            <a:ext cx="145827" cy="145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33812" y="1935746"/>
            <a:ext cx="8162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Climate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change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is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a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serious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problem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whose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first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consequences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begin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to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manifest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and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therefore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constitutes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one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of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main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challenges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to be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faced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by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our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2800" baseline="30000" dirty="0" err="1">
                <a:latin typeface="+mj-lt"/>
                <a:cs typeface="Arial" panose="020B0604020202020204" pitchFamily="34" charset="0"/>
              </a:rPr>
              <a:t>society</a:t>
            </a:r>
            <a:r>
              <a:rPr lang="es-ES" sz="2800" baseline="300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9" name="Rectángulo 18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17345" y="414078"/>
              <a:ext cx="2606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1.Introduction</a:t>
              </a: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80" y="3024639"/>
            <a:ext cx="3902836" cy="2927128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094" y="3024639"/>
            <a:ext cx="3902836" cy="2927128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3775400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28" name="Rectángulo 2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17345" y="414078"/>
              <a:ext cx="2606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1.Introduction</a:t>
              </a:r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graphicFrame>
        <p:nvGraphicFramePr>
          <p:cNvPr id="18" name="Diagrama 17"/>
          <p:cNvGraphicFramePr/>
          <p:nvPr>
            <p:extLst/>
          </p:nvPr>
        </p:nvGraphicFramePr>
        <p:xfrm>
          <a:off x="287016" y="3764905"/>
          <a:ext cx="8476263" cy="30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143508" y="1281558"/>
            <a:ext cx="88569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TITTLE</a:t>
            </a:r>
            <a:r>
              <a:rPr lang="es-ES" sz="1600" dirty="0"/>
              <a:t>: LIFE14 CCM/ES/001271- </a:t>
            </a:r>
            <a:r>
              <a:rPr lang="fr-FR" dirty="0" err="1"/>
              <a:t>Assessment</a:t>
            </a:r>
            <a:r>
              <a:rPr lang="fr-FR" dirty="0"/>
              <a:t> of </a:t>
            </a:r>
            <a:r>
              <a:rPr lang="fr-FR" dirty="0" err="1"/>
              <a:t>forest-carbon</a:t>
            </a:r>
            <a:r>
              <a:rPr lang="fr-FR" dirty="0"/>
              <a:t> </a:t>
            </a:r>
            <a:r>
              <a:rPr lang="fr-FR" dirty="0" err="1"/>
              <a:t>sinks</a:t>
            </a:r>
            <a:r>
              <a:rPr lang="fr-FR" dirty="0"/>
              <a:t> and promotion of compensation </a:t>
            </a:r>
            <a:r>
              <a:rPr lang="fr-FR" dirty="0" err="1"/>
              <a:t>systems</a:t>
            </a:r>
            <a:r>
              <a:rPr lang="fr-FR" dirty="0"/>
              <a:t> as </a:t>
            </a:r>
            <a:r>
              <a:rPr lang="fr-FR" dirty="0" err="1"/>
              <a:t>tools</a:t>
            </a:r>
            <a:r>
              <a:rPr lang="fr-FR" dirty="0"/>
              <a:t> for </a:t>
            </a:r>
            <a:r>
              <a:rPr lang="fr-FR" dirty="0" err="1"/>
              <a:t>climate</a:t>
            </a:r>
            <a:r>
              <a:rPr lang="fr-FR" dirty="0"/>
              <a:t> change mitigation. </a:t>
            </a:r>
            <a:endParaRPr lang="es-ES" dirty="0"/>
          </a:p>
          <a:p>
            <a:endParaRPr lang="es-ES" sz="1600" b="1" dirty="0"/>
          </a:p>
          <a:p>
            <a:r>
              <a:rPr lang="es-ES" sz="1600" b="1" dirty="0"/>
              <a:t>PROGRAMME</a:t>
            </a:r>
            <a:r>
              <a:rPr lang="es-ES" sz="1600" dirty="0"/>
              <a:t>: CLIMATE ACTION</a:t>
            </a:r>
          </a:p>
          <a:p>
            <a:endParaRPr lang="es-ES" sz="1600" dirty="0"/>
          </a:p>
          <a:p>
            <a:r>
              <a:rPr lang="es-ES" sz="1600" b="1" dirty="0"/>
              <a:t>BUDGET</a:t>
            </a:r>
            <a:r>
              <a:rPr lang="es-ES" sz="1600" dirty="0"/>
              <a:t>: 2.335.417 € (</a:t>
            </a:r>
            <a:r>
              <a:rPr lang="es-ES" sz="1600" b="1" dirty="0"/>
              <a:t>60% EU </a:t>
            </a:r>
            <a:r>
              <a:rPr lang="es-ES" sz="1600" b="1" dirty="0" err="1"/>
              <a:t>Cofinancing</a:t>
            </a:r>
            <a:r>
              <a:rPr lang="es-ES" sz="1600" b="1" dirty="0"/>
              <a:t> – 1.401.223 €</a:t>
            </a:r>
            <a:r>
              <a:rPr lang="es-ES" sz="1600" dirty="0"/>
              <a:t>)</a:t>
            </a:r>
          </a:p>
          <a:p>
            <a:endParaRPr lang="es-ES" sz="1600" dirty="0"/>
          </a:p>
          <a:p>
            <a:r>
              <a:rPr lang="es-ES" sz="1600" b="1" dirty="0"/>
              <a:t>DURATION</a:t>
            </a:r>
            <a:r>
              <a:rPr lang="es-ES" sz="1600" dirty="0"/>
              <a:t>: 02/01/2016 – 31/12/2019</a:t>
            </a:r>
          </a:p>
          <a:p>
            <a:endParaRPr lang="es-ES" sz="1600" dirty="0"/>
          </a:p>
          <a:p>
            <a:r>
              <a:rPr lang="es-ES" sz="1600" b="1" dirty="0"/>
              <a:t>PARTNERSHIP</a:t>
            </a:r>
            <a:r>
              <a:rPr lang="es-ES" sz="1600" dirty="0"/>
              <a:t>: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73" y="5992422"/>
            <a:ext cx="526594" cy="504000"/>
          </a:xfrm>
          <a:prstGeom prst="rect">
            <a:avLst/>
          </a:prstGeom>
          <a:ln>
            <a:noFill/>
          </a:ln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573" y="6100422"/>
            <a:ext cx="930814" cy="288000"/>
          </a:xfrm>
          <a:prstGeom prst="rect">
            <a:avLst/>
          </a:prstGeom>
          <a:ln>
            <a:noFill/>
          </a:ln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5" y="6028422"/>
            <a:ext cx="501995" cy="432000"/>
          </a:xfrm>
          <a:prstGeom prst="rect">
            <a:avLst/>
          </a:prstGeom>
          <a:ln>
            <a:noFill/>
          </a:ln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930" y="6100422"/>
            <a:ext cx="969599" cy="288000"/>
          </a:xfrm>
          <a:prstGeom prst="rect">
            <a:avLst/>
          </a:prstGeom>
          <a:ln>
            <a:noFill/>
          </a:ln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721" y="6046422"/>
            <a:ext cx="696667" cy="396000"/>
          </a:xfrm>
          <a:prstGeom prst="rect">
            <a:avLst/>
          </a:prstGeom>
          <a:ln>
            <a:noFill/>
          </a:ln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711" y="3764902"/>
            <a:ext cx="1800000" cy="751500"/>
          </a:xfrm>
          <a:prstGeom prst="rect">
            <a:avLst/>
          </a:prstGeom>
          <a:ln>
            <a:noFill/>
          </a:ln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950" y="6028422"/>
            <a:ext cx="787763" cy="432000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2912453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78" y="1099226"/>
            <a:ext cx="6496921" cy="5201448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72279" y="1289255"/>
            <a:ext cx="382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Location</a:t>
            </a:r>
            <a:endParaRPr lang="es-ES" sz="2800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8" name="Rectángulo 1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7345" y="414078"/>
              <a:ext cx="2606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1.Introduction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sp>
        <p:nvSpPr>
          <p:cNvPr id="13" name="CuadroTexto 12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426208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69"/>
          <p:cNvSpPr/>
          <p:nvPr/>
        </p:nvSpPr>
        <p:spPr>
          <a:xfrm>
            <a:off x="442730" y="4348645"/>
            <a:ext cx="1988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400" b="1" dirty="0">
                <a:cs typeface="Arial" panose="020B0604020202020204" pitchFamily="34" charset="0"/>
              </a:rPr>
              <a:t>FOREST MANAGEMENT</a:t>
            </a:r>
          </a:p>
          <a:p>
            <a:pPr lvl="0" algn="ctr"/>
            <a:r>
              <a:rPr lang="es-ES" sz="1400" b="1" dirty="0">
                <a:cs typeface="Arial" panose="020B0604020202020204" pitchFamily="34" charset="0"/>
              </a:rPr>
              <a:t>SECTOR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305" y="1422299"/>
            <a:ext cx="834092" cy="83409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305" y="3277048"/>
            <a:ext cx="834092" cy="83409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305" y="5060888"/>
            <a:ext cx="834092" cy="834092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3592397" y="2394790"/>
            <a:ext cx="191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SUSTAINABLE FOREST MANEGEMENT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3611673" y="4267634"/>
            <a:ext cx="1910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/>
            </a:lvl1pPr>
          </a:lstStyle>
          <a:p>
            <a:r>
              <a:rPr lang="es-ES" dirty="0"/>
              <a:t>FORESTING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3611673" y="6094311"/>
            <a:ext cx="1910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/>
            </a:lvl1pPr>
          </a:lstStyle>
          <a:p>
            <a:r>
              <a:rPr lang="es-ES" dirty="0"/>
              <a:t>USE OF BIOMASS</a:t>
            </a: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40" y="2484578"/>
            <a:ext cx="1800000" cy="1800000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860" y="3277048"/>
            <a:ext cx="834092" cy="8340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123" y="4937934"/>
            <a:ext cx="1080000" cy="108000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860" y="5060888"/>
            <a:ext cx="834092" cy="8340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585" y="1258670"/>
            <a:ext cx="1080000" cy="108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332" y="2076391"/>
            <a:ext cx="360000" cy="36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584" y="1311201"/>
            <a:ext cx="360000" cy="36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584" y="1725320"/>
            <a:ext cx="360000" cy="36000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860" y="1451183"/>
            <a:ext cx="834092" cy="83409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123" y="2946986"/>
            <a:ext cx="1080000" cy="1080000"/>
          </a:xfrm>
          <a:prstGeom prst="rect">
            <a:avLst/>
          </a:prstGeom>
        </p:spPr>
      </p:pic>
      <p:sp>
        <p:nvSpPr>
          <p:cNvPr id="58" name="CuadroTexto 57"/>
          <p:cNvSpPr txBox="1"/>
          <p:nvPr/>
        </p:nvSpPr>
        <p:spPr>
          <a:xfrm>
            <a:off x="6484952" y="1488888"/>
            <a:ext cx="2631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latin typeface="+mj-lt"/>
                <a:cs typeface="Arial" panose="020B0604020202020204" pitchFamily="34" charset="0"/>
              </a:rPr>
              <a:t>Carbon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sink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increase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up to </a:t>
            </a:r>
            <a:r>
              <a:rPr lang="es-ES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170 Mt Co</a:t>
            </a:r>
            <a:r>
              <a:rPr lang="es-ES" sz="1400" b="1" baseline="-250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ES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/</a:t>
            </a:r>
            <a:r>
              <a:rPr lang="es-ES" sz="1400" b="1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year</a:t>
            </a:r>
            <a:r>
              <a:rPr lang="es-ES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for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2050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through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sustainable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forest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manegement</a:t>
            </a:r>
            <a:endParaRPr lang="es-ES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6564229" y="3324762"/>
            <a:ext cx="2631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latin typeface="+mj-lt"/>
                <a:cs typeface="Arial" panose="020B0604020202020204" pitchFamily="34" charset="0"/>
              </a:rPr>
              <a:t>Foresting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abandoned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farmlands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up to </a:t>
            </a:r>
            <a:r>
              <a:rPr lang="es-ES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70 Mt Co</a:t>
            </a:r>
            <a:r>
              <a:rPr lang="es-ES" sz="1400" b="1" baseline="-250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ES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/</a:t>
            </a:r>
            <a:r>
              <a:rPr lang="es-ES" sz="1400" b="1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year</a:t>
            </a:r>
            <a:r>
              <a:rPr lang="es-ES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for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2030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6564230" y="4768748"/>
            <a:ext cx="26319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latin typeface="+mj-lt"/>
                <a:cs typeface="Arial" panose="020B0604020202020204" pitchFamily="34" charset="0"/>
              </a:rPr>
              <a:t>Domestic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use of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biomass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/Forestry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wastes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/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could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cover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over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4% of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energetic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demand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1400" dirty="0">
                <a:latin typeface="+mj-lt"/>
                <a:cs typeface="Arial" panose="020B0604020202020204" pitchFamily="34" charset="0"/>
              </a:rPr>
              <a:t>(</a:t>
            </a:r>
            <a:r>
              <a:rPr lang="es-ES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180 Mt Co</a:t>
            </a:r>
            <a:r>
              <a:rPr lang="es-ES" sz="1400" b="1" baseline="-250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ES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/</a:t>
            </a:r>
            <a:r>
              <a:rPr lang="es-ES" sz="1400" b="1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year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124286" y="5035815"/>
            <a:ext cx="2631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latin typeface="+mj-lt"/>
                <a:cs typeface="Arial" panose="020B0604020202020204" pitchFamily="34" charset="0"/>
              </a:rPr>
              <a:t>Carbon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sink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increasing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possibility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of </a:t>
            </a:r>
            <a:r>
              <a:rPr lang="es-ES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400 Mt Co</a:t>
            </a:r>
            <a:r>
              <a:rPr lang="es-ES" sz="1400" b="1" baseline="-250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s-ES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/</a:t>
            </a:r>
            <a:r>
              <a:rPr lang="es-ES" sz="1400" b="1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year</a:t>
            </a:r>
            <a:r>
              <a:rPr lang="es-ES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for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2030 in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European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+mj-lt"/>
                <a:cs typeface="Arial" panose="020B0604020202020204" pitchFamily="34" charset="0"/>
              </a:rPr>
              <a:t>Union</a:t>
            </a:r>
            <a:r>
              <a:rPr lang="es-ES" sz="1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044550" y="64536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Raleway SemiBold" panose="020B0703030101060003" pitchFamily="34" charset="0"/>
              </a:rPr>
              <a:t>LIFE14 CCM/ES/001271 – LIFE FOREST CO2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38" name="Rectángulo 37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117345" y="414078"/>
              <a:ext cx="25811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1.Introduction</a:t>
              </a:r>
            </a:p>
          </p:txBody>
        </p:sp>
        <p:pic>
          <p:nvPicPr>
            <p:cNvPr id="46" name="Imagen 4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sp>
        <p:nvSpPr>
          <p:cNvPr id="55" name="CuadroTexto 54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PROYECTO LIFE FOREST CO2</a:t>
            </a: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026" y="6073917"/>
            <a:ext cx="17297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6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33812" y="2067420"/>
            <a:ext cx="8386452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aseline="30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 the other hand, the first steps to encourage actions on forest carbon sinks, both in Europe and in Spain are already taken:</a:t>
            </a:r>
            <a:endParaRPr lang="es-ES" sz="2800" baseline="30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67697002"/>
              </p:ext>
            </p:extLst>
          </p:nvPr>
        </p:nvGraphicFramePr>
        <p:xfrm>
          <a:off x="800100" y="3048000"/>
          <a:ext cx="7543800" cy="285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6" name="Rectángulo 15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17345" y="414078"/>
              <a:ext cx="2606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1.Introduction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  <p:sp>
        <p:nvSpPr>
          <p:cNvPr id="15" name="CuadroTexto 16"/>
          <p:cNvSpPr txBox="1"/>
          <p:nvPr/>
        </p:nvSpPr>
        <p:spPr>
          <a:xfrm>
            <a:off x="533812" y="1338092"/>
            <a:ext cx="382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Setting</a:t>
            </a:r>
            <a:r>
              <a:rPr lang="es-ES" sz="2800" b="1" dirty="0"/>
              <a:t>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scene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9499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8235" y="1379713"/>
            <a:ext cx="486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PROJECT FRAMEWORK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209221" y="2081809"/>
            <a:ext cx="2429870" cy="2344289"/>
            <a:chOff x="2453271" y="1651552"/>
            <a:chExt cx="1405081" cy="1405081"/>
          </a:xfrm>
          <a:solidFill>
            <a:schemeClr val="accent5"/>
          </a:solidFill>
        </p:grpSpPr>
        <p:sp>
          <p:nvSpPr>
            <p:cNvPr id="21" name="Elipse 20"/>
            <p:cNvSpPr/>
            <p:nvPr/>
          </p:nvSpPr>
          <p:spPr>
            <a:xfrm>
              <a:off x="2453271" y="1651552"/>
              <a:ext cx="1405081" cy="1405081"/>
            </a:xfrm>
            <a:prstGeom prst="ellipse">
              <a:avLst/>
            </a:prstGeom>
            <a:solidFill>
              <a:srgbClr val="001489"/>
            </a:solidFill>
            <a:ln>
              <a:solidFill>
                <a:srgbClr val="001489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ipse 4"/>
            <p:cNvSpPr/>
            <p:nvPr/>
          </p:nvSpPr>
          <p:spPr>
            <a:xfrm>
              <a:off x="2659040" y="1857321"/>
              <a:ext cx="993543" cy="9935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Need to promote sustainable forest management as a carbon sink</a:t>
              </a:r>
              <a:endParaRPr lang="es-ES" sz="1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09221" y="4082785"/>
            <a:ext cx="2429870" cy="2344289"/>
            <a:chOff x="5057" y="1651552"/>
            <a:chExt cx="1405081" cy="1405081"/>
          </a:xfrm>
          <a:solidFill>
            <a:srgbClr val="FF9E1B"/>
          </a:solidFill>
        </p:grpSpPr>
        <p:sp>
          <p:nvSpPr>
            <p:cNvPr id="18" name="Elipse 17"/>
            <p:cNvSpPr/>
            <p:nvPr/>
          </p:nvSpPr>
          <p:spPr>
            <a:xfrm>
              <a:off x="5057" y="1651552"/>
              <a:ext cx="1405081" cy="1405081"/>
            </a:xfrm>
            <a:prstGeom prst="ellipse">
              <a:avLst/>
            </a:prstGeom>
            <a:grpFill/>
            <a:ln>
              <a:solidFill>
                <a:srgbClr val="FF9E1B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210826" y="1857321"/>
              <a:ext cx="993543" cy="9935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Opportunity to define carbon sink effect of forest management in non-productive forests through D. 529/2013</a:t>
              </a:r>
              <a:endParaRPr lang="es-ES" sz="1600" b="1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464860" y="2107074"/>
            <a:ext cx="2429870" cy="2344289"/>
            <a:chOff x="4901485" y="1651552"/>
            <a:chExt cx="1405081" cy="1405081"/>
          </a:xfrm>
          <a:solidFill>
            <a:schemeClr val="accent5"/>
          </a:solidFill>
        </p:grpSpPr>
        <p:sp>
          <p:nvSpPr>
            <p:cNvPr id="24" name="Elipse 23"/>
            <p:cNvSpPr/>
            <p:nvPr/>
          </p:nvSpPr>
          <p:spPr>
            <a:xfrm>
              <a:off x="4901485" y="1651552"/>
              <a:ext cx="1405081" cy="1405081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Elipse 4"/>
            <p:cNvSpPr/>
            <p:nvPr/>
          </p:nvSpPr>
          <p:spPr>
            <a:xfrm>
              <a:off x="5107254" y="1857321"/>
              <a:ext cx="993543" cy="9935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Need to involve diffuse sectors in order to reduce emissions</a:t>
              </a:r>
              <a:endParaRPr lang="es-ES" sz="1600" b="1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64860" y="4082785"/>
            <a:ext cx="2429870" cy="2344289"/>
            <a:chOff x="4901485" y="1651552"/>
            <a:chExt cx="1405081" cy="1405081"/>
          </a:xfrm>
          <a:solidFill>
            <a:srgbClr val="84BD00"/>
          </a:solidFill>
        </p:grpSpPr>
        <p:sp>
          <p:nvSpPr>
            <p:cNvPr id="27" name="Elipse 26"/>
            <p:cNvSpPr/>
            <p:nvPr/>
          </p:nvSpPr>
          <p:spPr>
            <a:xfrm>
              <a:off x="4901485" y="1651552"/>
              <a:ext cx="1405081" cy="1405081"/>
            </a:xfrm>
            <a:prstGeom prst="ellipse">
              <a:avLst/>
            </a:prstGeom>
            <a:grpFill/>
            <a:ln>
              <a:solidFill>
                <a:srgbClr val="84BD0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Elipse 4"/>
            <p:cNvSpPr/>
            <p:nvPr/>
          </p:nvSpPr>
          <p:spPr>
            <a:xfrm>
              <a:off x="5107254" y="1857321"/>
              <a:ext cx="993543" cy="9935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Opportunity to promote the conservation of forests and their ecosystem services</a:t>
              </a:r>
              <a:endParaRPr lang="es-ES" sz="1600" b="1" dirty="0"/>
            </a:p>
          </p:txBody>
        </p:sp>
      </p:grpSp>
      <p:sp>
        <p:nvSpPr>
          <p:cNvPr id="11" name="Flecha derecha 10"/>
          <p:cNvSpPr/>
          <p:nvPr/>
        </p:nvSpPr>
        <p:spPr>
          <a:xfrm>
            <a:off x="4883711" y="3833923"/>
            <a:ext cx="978408" cy="736416"/>
          </a:xfrm>
          <a:prstGeom prst="rightArrow">
            <a:avLst/>
          </a:prstGeom>
          <a:solidFill>
            <a:srgbClr val="00BCE4"/>
          </a:solidFill>
          <a:ln>
            <a:solidFill>
              <a:srgbClr val="00B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onector 30"/>
          <p:cNvSpPr/>
          <p:nvPr/>
        </p:nvSpPr>
        <p:spPr>
          <a:xfrm>
            <a:off x="6029012" y="2762131"/>
            <a:ext cx="2880000" cy="2880000"/>
          </a:xfrm>
          <a:prstGeom prst="flowChartConnector">
            <a:avLst/>
          </a:prstGeom>
          <a:solidFill>
            <a:srgbClr val="904222"/>
          </a:solidFill>
          <a:ln>
            <a:solidFill>
              <a:srgbClr val="90422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2000" b="1" dirty="0">
                <a:latin typeface="+mj-lt"/>
                <a:cs typeface="Arial" panose="020B0604020202020204" pitchFamily="34" charset="0"/>
              </a:rPr>
              <a:t>LIFE FOREST CO2 PROJECT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012" y="4082785"/>
            <a:ext cx="1800000" cy="1272516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33" name="Rectángulo 32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17345" y="414078"/>
              <a:ext cx="2606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1.Introduction</a:t>
              </a:r>
            </a:p>
          </p:txBody>
        </p:sp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205796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1072279" y="1189573"/>
            <a:ext cx="623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Objectives</a:t>
            </a:r>
            <a:r>
              <a:rPr lang="es-ES" sz="2800" b="1" dirty="0"/>
              <a:t> LIFE FOREST CO2</a:t>
            </a: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2983180080"/>
              </p:ext>
            </p:extLst>
          </p:nvPr>
        </p:nvGraphicFramePr>
        <p:xfrm>
          <a:off x="205154" y="1753332"/>
          <a:ext cx="8733692" cy="4172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9" name="Rectángulo 18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17345" y="414078"/>
              <a:ext cx="26068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1.Introduction</a:t>
              </a: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0163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</a:t>
            </a:r>
          </a:p>
        </p:txBody>
      </p:sp>
    </p:spTree>
    <p:extLst>
      <p:ext uri="{BB962C8B-B14F-4D97-AF65-F5344CB8AC3E}">
        <p14:creationId xmlns:p14="http://schemas.microsoft.com/office/powerpoint/2010/main" val="150564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6" name="Rectángulo 15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17345" y="414078"/>
              <a:ext cx="17572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2.Actions</a:t>
              </a:r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sp>
        <p:nvSpPr>
          <p:cNvPr id="20" name="CuadroTexto 19"/>
          <p:cNvSpPr txBox="1"/>
          <p:nvPr/>
        </p:nvSpPr>
        <p:spPr>
          <a:xfrm>
            <a:off x="3399792" y="3113690"/>
            <a:ext cx="6123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ACTIONS</a:t>
            </a:r>
            <a:endParaRPr lang="es-ES" sz="44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002338" y="2774259"/>
            <a:ext cx="2016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9898"/>
            <a:ext cx="2468880" cy="58023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 </a:t>
            </a:r>
          </a:p>
        </p:txBody>
      </p:sp>
    </p:spTree>
    <p:extLst>
      <p:ext uri="{BB962C8B-B14F-4D97-AF65-F5344CB8AC3E}">
        <p14:creationId xmlns:p14="http://schemas.microsoft.com/office/powerpoint/2010/main" val="144187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1072279" y="1379713"/>
            <a:ext cx="4193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Guidelines</a:t>
            </a:r>
            <a:endParaRPr lang="es-ES" sz="2800" b="1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162223119"/>
              </p:ext>
            </p:extLst>
          </p:nvPr>
        </p:nvGraphicFramePr>
        <p:xfrm>
          <a:off x="530563" y="1913391"/>
          <a:ext cx="7886700" cy="4405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0" y="0"/>
            <a:ext cx="9144000" cy="1099226"/>
            <a:chOff x="0" y="0"/>
            <a:chExt cx="9144000" cy="1099226"/>
          </a:xfrm>
        </p:grpSpPr>
        <p:sp>
          <p:nvSpPr>
            <p:cNvPr id="19" name="Rectángulo 18"/>
            <p:cNvSpPr/>
            <p:nvPr/>
          </p:nvSpPr>
          <p:spPr>
            <a:xfrm>
              <a:off x="0" y="0"/>
              <a:ext cx="9144000" cy="109922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17345" y="414078"/>
              <a:ext cx="17572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chemeClr val="bg1"/>
                  </a:solidFill>
                </a:rPr>
                <a:t>2.Actions</a:t>
              </a: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026" y="62121"/>
              <a:ext cx="3081356" cy="900000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117345" y="62121"/>
            <a:ext cx="578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LIFE FOREST CO2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390" y="6049327"/>
            <a:ext cx="17297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0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LIFE FOREST CO2">
      <a:dk1>
        <a:sysClr val="windowText" lastClr="000000"/>
      </a:dk1>
      <a:lt1>
        <a:sysClr val="window" lastClr="FFFFFF"/>
      </a:lt1>
      <a:dk2>
        <a:srgbClr val="5E5E5E"/>
      </a:dk2>
      <a:lt2>
        <a:srgbClr val="DDDDDD"/>
      </a:lt2>
      <a:accent1>
        <a:srgbClr val="001489"/>
      </a:accent1>
      <a:accent2>
        <a:srgbClr val="84BD00"/>
      </a:accent2>
      <a:accent3>
        <a:srgbClr val="FF9E1B"/>
      </a:accent3>
      <a:accent4>
        <a:srgbClr val="838383"/>
      </a:accent4>
      <a:accent5>
        <a:srgbClr val="FEC306"/>
      </a:accent5>
      <a:accent6>
        <a:srgbClr val="001489"/>
      </a:accent6>
      <a:hlink>
        <a:srgbClr val="FFB81C"/>
      </a:hlink>
      <a:folHlink>
        <a:srgbClr val="B2B2B2"/>
      </a:folHlink>
    </a:clrScheme>
    <a:fontScheme name="LIFE FOREST CO2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4479</TotalTime>
  <Words>1944</Words>
  <Application>Microsoft Macintosh PowerPoint</Application>
  <PresentationFormat>On-screen Show (4:3)</PresentationFormat>
  <Paragraphs>264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Raleway</vt:lpstr>
      <vt:lpstr>Raleway SemiBold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Seoane</dc:creator>
  <cp:lastModifiedBy>Salvatore Martire</cp:lastModifiedBy>
  <cp:revision>331</cp:revision>
  <cp:lastPrinted>2018-09-26T07:29:59Z</cp:lastPrinted>
  <dcterms:created xsi:type="dcterms:W3CDTF">2016-10-25T10:04:35Z</dcterms:created>
  <dcterms:modified xsi:type="dcterms:W3CDTF">2018-09-26T07:30:03Z</dcterms:modified>
</cp:coreProperties>
</file>